
<file path=[Content_Types].xml><?xml version="1.0" encoding="utf-8"?>
<Types xmlns="http://schemas.openxmlformats.org/package/2006/content-types">
  <Default Extension="gif" ContentType="image/gi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3" r:id="rId4"/>
    <p:sldId id="264" r:id="rId5"/>
    <p:sldId id="265" r:id="rId6"/>
    <p:sldId id="260" r:id="rId7"/>
    <p:sldId id="266" r:id="rId8"/>
  </p:sldIdLst>
  <p:sldSz cx="9144000" cy="6858000" type="screen4x3"/>
  <p:notesSz cx="6858000" cy="9144000"/>
  <p:defaultTextStyle>
    <a:defPPr>
      <a:defRPr lang="sr-Latn-C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2" d="100"/>
          <a:sy n="62" d="100"/>
        </p:scale>
        <p:origin x="1400" y="5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Naslovni slajd">
    <p:spTree>
      <p:nvGrpSpPr>
        <p:cNvPr id="1" name=""/>
        <p:cNvGrpSpPr/>
        <p:nvPr/>
      </p:nvGrpSpPr>
      <p:grpSpPr>
        <a:xfrm>
          <a:off x="0" y="0"/>
          <a:ext cx="0" cy="0"/>
          <a:chOff x="0" y="0"/>
          <a:chExt cx="0" cy="0"/>
        </a:xfrm>
      </p:grpSpPr>
      <p:sp>
        <p:nvSpPr>
          <p:cNvPr id="2" name="Naslov 1"/>
          <p:cNvSpPr>
            <a:spLocks noGrp="1"/>
          </p:cNvSpPr>
          <p:nvPr>
            <p:ph type="ctrTitle"/>
          </p:nvPr>
        </p:nvSpPr>
        <p:spPr>
          <a:xfrm>
            <a:off x="685800" y="2130425"/>
            <a:ext cx="7772400" cy="1470025"/>
          </a:xfrm>
        </p:spPr>
        <p:txBody>
          <a:bodyPr/>
          <a:lstStyle/>
          <a:p>
            <a:r>
              <a:rPr lang="hr-HR"/>
              <a:t>Kliknite da biste uredili stil naslova matrice</a:t>
            </a:r>
          </a:p>
        </p:txBody>
      </p:sp>
      <p:sp>
        <p:nvSpPr>
          <p:cNvPr id="3" name="Podnaslov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r-HR"/>
              <a:t>Kliknite da biste uredili stil podnaslova matrice</a:t>
            </a:r>
          </a:p>
        </p:txBody>
      </p:sp>
      <p:sp>
        <p:nvSpPr>
          <p:cNvPr id="4" name="Rezervirano mjesto datuma 3"/>
          <p:cNvSpPr>
            <a:spLocks noGrp="1"/>
          </p:cNvSpPr>
          <p:nvPr>
            <p:ph type="dt" sz="half" idx="10"/>
          </p:nvPr>
        </p:nvSpPr>
        <p:spPr/>
        <p:txBody>
          <a:bodyPr/>
          <a:lstStyle/>
          <a:p>
            <a:fld id="{C2327DA4-3B23-458C-988B-DF306AE3EB6A}" type="datetimeFigureOut">
              <a:rPr lang="hr-HR" smtClean="0"/>
              <a:t>5.5.2021.</a:t>
            </a:fld>
            <a:endParaRPr lang="hr-HR"/>
          </a:p>
        </p:txBody>
      </p:sp>
      <p:sp>
        <p:nvSpPr>
          <p:cNvPr id="5" name="Rezervirano mjesto podnožja 4"/>
          <p:cNvSpPr>
            <a:spLocks noGrp="1"/>
          </p:cNvSpPr>
          <p:nvPr>
            <p:ph type="ftr" sz="quarter" idx="11"/>
          </p:nvPr>
        </p:nvSpPr>
        <p:spPr/>
        <p:txBody>
          <a:bodyPr/>
          <a:lstStyle/>
          <a:p>
            <a:endParaRPr lang="hr-HR"/>
          </a:p>
        </p:txBody>
      </p:sp>
      <p:sp>
        <p:nvSpPr>
          <p:cNvPr id="6" name="Rezervirano mjesto broja slajda 5"/>
          <p:cNvSpPr>
            <a:spLocks noGrp="1"/>
          </p:cNvSpPr>
          <p:nvPr>
            <p:ph type="sldNum" sz="quarter" idx="12"/>
          </p:nvPr>
        </p:nvSpPr>
        <p:spPr/>
        <p:txBody>
          <a:bodyPr/>
          <a:lstStyle/>
          <a:p>
            <a:fld id="{5D7CD03F-45F9-4CA9-A3BF-7F11C8B313DE}" type="slidenum">
              <a:rPr lang="hr-HR" smtClean="0"/>
              <a:t>‹#›</a:t>
            </a:fld>
            <a:endParaRPr lang="hr-H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slov i okomiti tekst">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a:t>Kliknite da biste uredili stil naslova matrice</a:t>
            </a:r>
          </a:p>
        </p:txBody>
      </p:sp>
      <p:sp>
        <p:nvSpPr>
          <p:cNvPr id="3" name="Rezervirano mjesto okomitog teksta 2"/>
          <p:cNvSpPr>
            <a:spLocks noGrp="1"/>
          </p:cNvSpPr>
          <p:nvPr>
            <p:ph type="body" orient="vert" idx="1"/>
          </p:nvPr>
        </p:nvSpPr>
        <p:spPr/>
        <p:txBody>
          <a:bodyPr vert="eaVert"/>
          <a:lstStyle/>
          <a:p>
            <a:pPr lvl="0"/>
            <a:r>
              <a:rPr lang="hr-HR"/>
              <a:t>Kliknite da biste uredili stilove teksta matrice</a:t>
            </a:r>
          </a:p>
          <a:p>
            <a:pPr lvl="1"/>
            <a:r>
              <a:rPr lang="hr-HR"/>
              <a:t>Druga razina</a:t>
            </a:r>
          </a:p>
          <a:p>
            <a:pPr lvl="2"/>
            <a:r>
              <a:rPr lang="hr-HR"/>
              <a:t>Treća razina</a:t>
            </a:r>
          </a:p>
          <a:p>
            <a:pPr lvl="3"/>
            <a:r>
              <a:rPr lang="hr-HR"/>
              <a:t>Četvrta razina</a:t>
            </a:r>
          </a:p>
          <a:p>
            <a:pPr lvl="4"/>
            <a:r>
              <a:rPr lang="hr-HR"/>
              <a:t>Peta razina</a:t>
            </a:r>
          </a:p>
        </p:txBody>
      </p:sp>
      <p:sp>
        <p:nvSpPr>
          <p:cNvPr id="4" name="Rezervirano mjesto datuma 3"/>
          <p:cNvSpPr>
            <a:spLocks noGrp="1"/>
          </p:cNvSpPr>
          <p:nvPr>
            <p:ph type="dt" sz="half" idx="10"/>
          </p:nvPr>
        </p:nvSpPr>
        <p:spPr/>
        <p:txBody>
          <a:bodyPr/>
          <a:lstStyle/>
          <a:p>
            <a:fld id="{C2327DA4-3B23-458C-988B-DF306AE3EB6A}" type="datetimeFigureOut">
              <a:rPr lang="hr-HR" smtClean="0"/>
              <a:t>5.5.2021.</a:t>
            </a:fld>
            <a:endParaRPr lang="hr-HR"/>
          </a:p>
        </p:txBody>
      </p:sp>
      <p:sp>
        <p:nvSpPr>
          <p:cNvPr id="5" name="Rezervirano mjesto podnožja 4"/>
          <p:cNvSpPr>
            <a:spLocks noGrp="1"/>
          </p:cNvSpPr>
          <p:nvPr>
            <p:ph type="ftr" sz="quarter" idx="11"/>
          </p:nvPr>
        </p:nvSpPr>
        <p:spPr/>
        <p:txBody>
          <a:bodyPr/>
          <a:lstStyle/>
          <a:p>
            <a:endParaRPr lang="hr-HR"/>
          </a:p>
        </p:txBody>
      </p:sp>
      <p:sp>
        <p:nvSpPr>
          <p:cNvPr id="6" name="Rezervirano mjesto broja slajda 5"/>
          <p:cNvSpPr>
            <a:spLocks noGrp="1"/>
          </p:cNvSpPr>
          <p:nvPr>
            <p:ph type="sldNum" sz="quarter" idx="12"/>
          </p:nvPr>
        </p:nvSpPr>
        <p:spPr/>
        <p:txBody>
          <a:bodyPr/>
          <a:lstStyle/>
          <a:p>
            <a:fld id="{5D7CD03F-45F9-4CA9-A3BF-7F11C8B313DE}" type="slidenum">
              <a:rPr lang="hr-HR" smtClean="0"/>
              <a:t>‹#›</a:t>
            </a:fld>
            <a:endParaRPr lang="hr-H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Okomiti naslov i tekst">
    <p:spTree>
      <p:nvGrpSpPr>
        <p:cNvPr id="1" name=""/>
        <p:cNvGrpSpPr/>
        <p:nvPr/>
      </p:nvGrpSpPr>
      <p:grpSpPr>
        <a:xfrm>
          <a:off x="0" y="0"/>
          <a:ext cx="0" cy="0"/>
          <a:chOff x="0" y="0"/>
          <a:chExt cx="0" cy="0"/>
        </a:xfrm>
      </p:grpSpPr>
      <p:sp>
        <p:nvSpPr>
          <p:cNvPr id="2" name="Okomiti naslov 1"/>
          <p:cNvSpPr>
            <a:spLocks noGrp="1"/>
          </p:cNvSpPr>
          <p:nvPr>
            <p:ph type="title" orient="vert"/>
          </p:nvPr>
        </p:nvSpPr>
        <p:spPr>
          <a:xfrm>
            <a:off x="6629400" y="274638"/>
            <a:ext cx="2057400" cy="5851525"/>
          </a:xfrm>
        </p:spPr>
        <p:txBody>
          <a:bodyPr vert="eaVert"/>
          <a:lstStyle/>
          <a:p>
            <a:r>
              <a:rPr lang="hr-HR"/>
              <a:t>Kliknite da biste uredili stil naslova matrice</a:t>
            </a:r>
          </a:p>
        </p:txBody>
      </p:sp>
      <p:sp>
        <p:nvSpPr>
          <p:cNvPr id="3" name="Rezervirano mjesto okomitog teksta 2"/>
          <p:cNvSpPr>
            <a:spLocks noGrp="1"/>
          </p:cNvSpPr>
          <p:nvPr>
            <p:ph type="body" orient="vert" idx="1"/>
          </p:nvPr>
        </p:nvSpPr>
        <p:spPr>
          <a:xfrm>
            <a:off x="457200" y="274638"/>
            <a:ext cx="6019800" cy="5851525"/>
          </a:xfrm>
        </p:spPr>
        <p:txBody>
          <a:bodyPr vert="eaVert"/>
          <a:lstStyle/>
          <a:p>
            <a:pPr lvl="0"/>
            <a:r>
              <a:rPr lang="hr-HR"/>
              <a:t>Kliknite da biste uredili stilove teksta matrice</a:t>
            </a:r>
          </a:p>
          <a:p>
            <a:pPr lvl="1"/>
            <a:r>
              <a:rPr lang="hr-HR"/>
              <a:t>Druga razina</a:t>
            </a:r>
          </a:p>
          <a:p>
            <a:pPr lvl="2"/>
            <a:r>
              <a:rPr lang="hr-HR"/>
              <a:t>Treća razina</a:t>
            </a:r>
          </a:p>
          <a:p>
            <a:pPr lvl="3"/>
            <a:r>
              <a:rPr lang="hr-HR"/>
              <a:t>Četvrta razina</a:t>
            </a:r>
          </a:p>
          <a:p>
            <a:pPr lvl="4"/>
            <a:r>
              <a:rPr lang="hr-HR"/>
              <a:t>Peta razina</a:t>
            </a:r>
          </a:p>
        </p:txBody>
      </p:sp>
      <p:sp>
        <p:nvSpPr>
          <p:cNvPr id="4" name="Rezervirano mjesto datuma 3"/>
          <p:cNvSpPr>
            <a:spLocks noGrp="1"/>
          </p:cNvSpPr>
          <p:nvPr>
            <p:ph type="dt" sz="half" idx="10"/>
          </p:nvPr>
        </p:nvSpPr>
        <p:spPr/>
        <p:txBody>
          <a:bodyPr/>
          <a:lstStyle/>
          <a:p>
            <a:fld id="{C2327DA4-3B23-458C-988B-DF306AE3EB6A}" type="datetimeFigureOut">
              <a:rPr lang="hr-HR" smtClean="0"/>
              <a:t>5.5.2021.</a:t>
            </a:fld>
            <a:endParaRPr lang="hr-HR"/>
          </a:p>
        </p:txBody>
      </p:sp>
      <p:sp>
        <p:nvSpPr>
          <p:cNvPr id="5" name="Rezervirano mjesto podnožja 4"/>
          <p:cNvSpPr>
            <a:spLocks noGrp="1"/>
          </p:cNvSpPr>
          <p:nvPr>
            <p:ph type="ftr" sz="quarter" idx="11"/>
          </p:nvPr>
        </p:nvSpPr>
        <p:spPr/>
        <p:txBody>
          <a:bodyPr/>
          <a:lstStyle/>
          <a:p>
            <a:endParaRPr lang="hr-HR"/>
          </a:p>
        </p:txBody>
      </p:sp>
      <p:sp>
        <p:nvSpPr>
          <p:cNvPr id="6" name="Rezervirano mjesto broja slajda 5"/>
          <p:cNvSpPr>
            <a:spLocks noGrp="1"/>
          </p:cNvSpPr>
          <p:nvPr>
            <p:ph type="sldNum" sz="quarter" idx="12"/>
          </p:nvPr>
        </p:nvSpPr>
        <p:spPr/>
        <p:txBody>
          <a:bodyPr/>
          <a:lstStyle/>
          <a:p>
            <a:fld id="{5D7CD03F-45F9-4CA9-A3BF-7F11C8B313DE}" type="slidenum">
              <a:rPr lang="hr-HR" smtClean="0"/>
              <a:t>‹#›</a:t>
            </a:fld>
            <a:endParaRPr lang="hr-H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 sadržaj">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a:t>Kliknite da biste uredili stil naslova matrice</a:t>
            </a:r>
          </a:p>
        </p:txBody>
      </p:sp>
      <p:sp>
        <p:nvSpPr>
          <p:cNvPr id="3" name="Rezervirano mjesto sadržaja 2"/>
          <p:cNvSpPr>
            <a:spLocks noGrp="1"/>
          </p:cNvSpPr>
          <p:nvPr>
            <p:ph idx="1"/>
          </p:nvPr>
        </p:nvSpPr>
        <p:spPr/>
        <p:txBody>
          <a:bodyPr/>
          <a:lstStyle/>
          <a:p>
            <a:pPr lvl="0"/>
            <a:r>
              <a:rPr lang="hr-HR"/>
              <a:t>Kliknite da biste uredili stilove teksta matrice</a:t>
            </a:r>
          </a:p>
          <a:p>
            <a:pPr lvl="1"/>
            <a:r>
              <a:rPr lang="hr-HR"/>
              <a:t>Druga razina</a:t>
            </a:r>
          </a:p>
          <a:p>
            <a:pPr lvl="2"/>
            <a:r>
              <a:rPr lang="hr-HR"/>
              <a:t>Treća razina</a:t>
            </a:r>
          </a:p>
          <a:p>
            <a:pPr lvl="3"/>
            <a:r>
              <a:rPr lang="hr-HR"/>
              <a:t>Četvrta razina</a:t>
            </a:r>
          </a:p>
          <a:p>
            <a:pPr lvl="4"/>
            <a:r>
              <a:rPr lang="hr-HR"/>
              <a:t>Peta razina</a:t>
            </a:r>
          </a:p>
        </p:txBody>
      </p:sp>
      <p:sp>
        <p:nvSpPr>
          <p:cNvPr id="4" name="Rezervirano mjesto datuma 3"/>
          <p:cNvSpPr>
            <a:spLocks noGrp="1"/>
          </p:cNvSpPr>
          <p:nvPr>
            <p:ph type="dt" sz="half" idx="10"/>
          </p:nvPr>
        </p:nvSpPr>
        <p:spPr/>
        <p:txBody>
          <a:bodyPr/>
          <a:lstStyle/>
          <a:p>
            <a:fld id="{C2327DA4-3B23-458C-988B-DF306AE3EB6A}" type="datetimeFigureOut">
              <a:rPr lang="hr-HR" smtClean="0"/>
              <a:t>5.5.2021.</a:t>
            </a:fld>
            <a:endParaRPr lang="hr-HR"/>
          </a:p>
        </p:txBody>
      </p:sp>
      <p:sp>
        <p:nvSpPr>
          <p:cNvPr id="5" name="Rezervirano mjesto podnožja 4"/>
          <p:cNvSpPr>
            <a:spLocks noGrp="1"/>
          </p:cNvSpPr>
          <p:nvPr>
            <p:ph type="ftr" sz="quarter" idx="11"/>
          </p:nvPr>
        </p:nvSpPr>
        <p:spPr/>
        <p:txBody>
          <a:bodyPr/>
          <a:lstStyle/>
          <a:p>
            <a:endParaRPr lang="hr-HR"/>
          </a:p>
        </p:txBody>
      </p:sp>
      <p:sp>
        <p:nvSpPr>
          <p:cNvPr id="6" name="Rezervirano mjesto broja slajda 5"/>
          <p:cNvSpPr>
            <a:spLocks noGrp="1"/>
          </p:cNvSpPr>
          <p:nvPr>
            <p:ph type="sldNum" sz="quarter" idx="12"/>
          </p:nvPr>
        </p:nvSpPr>
        <p:spPr/>
        <p:txBody>
          <a:bodyPr/>
          <a:lstStyle/>
          <a:p>
            <a:fld id="{5D7CD03F-45F9-4CA9-A3BF-7F11C8B313DE}" type="slidenum">
              <a:rPr lang="hr-HR" smtClean="0"/>
              <a:t>‹#›</a:t>
            </a:fld>
            <a:endParaRPr lang="hr-H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aglavlje odjeljka">
    <p:spTree>
      <p:nvGrpSpPr>
        <p:cNvPr id="1" name=""/>
        <p:cNvGrpSpPr/>
        <p:nvPr/>
      </p:nvGrpSpPr>
      <p:grpSpPr>
        <a:xfrm>
          <a:off x="0" y="0"/>
          <a:ext cx="0" cy="0"/>
          <a:chOff x="0" y="0"/>
          <a:chExt cx="0" cy="0"/>
        </a:xfrm>
      </p:grpSpPr>
      <p:sp>
        <p:nvSpPr>
          <p:cNvPr id="2" name="Naslov 1"/>
          <p:cNvSpPr>
            <a:spLocks noGrp="1"/>
          </p:cNvSpPr>
          <p:nvPr>
            <p:ph type="title"/>
          </p:nvPr>
        </p:nvSpPr>
        <p:spPr>
          <a:xfrm>
            <a:off x="722313" y="4406900"/>
            <a:ext cx="7772400" cy="1362075"/>
          </a:xfrm>
        </p:spPr>
        <p:txBody>
          <a:bodyPr anchor="t"/>
          <a:lstStyle>
            <a:lvl1pPr algn="l">
              <a:defRPr sz="4000" b="1" cap="all"/>
            </a:lvl1pPr>
          </a:lstStyle>
          <a:p>
            <a:r>
              <a:rPr lang="hr-HR"/>
              <a:t>Kliknite da biste uredili stil naslova matrice</a:t>
            </a:r>
          </a:p>
        </p:txBody>
      </p:sp>
      <p:sp>
        <p:nvSpPr>
          <p:cNvPr id="3" name="Rezervirano mjesto teksta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r-HR"/>
              <a:t>Kliknite da biste uredili stilove teksta matrice</a:t>
            </a:r>
          </a:p>
        </p:txBody>
      </p:sp>
      <p:sp>
        <p:nvSpPr>
          <p:cNvPr id="4" name="Rezervirano mjesto datuma 3"/>
          <p:cNvSpPr>
            <a:spLocks noGrp="1"/>
          </p:cNvSpPr>
          <p:nvPr>
            <p:ph type="dt" sz="half" idx="10"/>
          </p:nvPr>
        </p:nvSpPr>
        <p:spPr/>
        <p:txBody>
          <a:bodyPr/>
          <a:lstStyle/>
          <a:p>
            <a:fld id="{C2327DA4-3B23-458C-988B-DF306AE3EB6A}" type="datetimeFigureOut">
              <a:rPr lang="hr-HR" smtClean="0"/>
              <a:t>5.5.2021.</a:t>
            </a:fld>
            <a:endParaRPr lang="hr-HR"/>
          </a:p>
        </p:txBody>
      </p:sp>
      <p:sp>
        <p:nvSpPr>
          <p:cNvPr id="5" name="Rezervirano mjesto podnožja 4"/>
          <p:cNvSpPr>
            <a:spLocks noGrp="1"/>
          </p:cNvSpPr>
          <p:nvPr>
            <p:ph type="ftr" sz="quarter" idx="11"/>
          </p:nvPr>
        </p:nvSpPr>
        <p:spPr/>
        <p:txBody>
          <a:bodyPr/>
          <a:lstStyle/>
          <a:p>
            <a:endParaRPr lang="hr-HR"/>
          </a:p>
        </p:txBody>
      </p:sp>
      <p:sp>
        <p:nvSpPr>
          <p:cNvPr id="6" name="Rezervirano mjesto broja slajda 5"/>
          <p:cNvSpPr>
            <a:spLocks noGrp="1"/>
          </p:cNvSpPr>
          <p:nvPr>
            <p:ph type="sldNum" sz="quarter" idx="12"/>
          </p:nvPr>
        </p:nvSpPr>
        <p:spPr/>
        <p:txBody>
          <a:bodyPr/>
          <a:lstStyle/>
          <a:p>
            <a:fld id="{5D7CD03F-45F9-4CA9-A3BF-7F11C8B313DE}" type="slidenum">
              <a:rPr lang="hr-HR" smtClean="0"/>
              <a:t>‹#›</a:t>
            </a:fld>
            <a:endParaRPr lang="hr-H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sadržaja">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a:t>Kliknite da biste uredili stil naslova matrice</a:t>
            </a:r>
          </a:p>
        </p:txBody>
      </p:sp>
      <p:sp>
        <p:nvSpPr>
          <p:cNvPr id="3" name="Rezervirano mjesto sadržaja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r-HR"/>
              <a:t>Kliknite da biste uredili stilove teksta matrice</a:t>
            </a:r>
          </a:p>
          <a:p>
            <a:pPr lvl="1"/>
            <a:r>
              <a:rPr lang="hr-HR"/>
              <a:t>Druga razina</a:t>
            </a:r>
          </a:p>
          <a:p>
            <a:pPr lvl="2"/>
            <a:r>
              <a:rPr lang="hr-HR"/>
              <a:t>Treća razina</a:t>
            </a:r>
          </a:p>
          <a:p>
            <a:pPr lvl="3"/>
            <a:r>
              <a:rPr lang="hr-HR"/>
              <a:t>Četvrta razina</a:t>
            </a:r>
          </a:p>
          <a:p>
            <a:pPr lvl="4"/>
            <a:r>
              <a:rPr lang="hr-HR"/>
              <a:t>Peta razina</a:t>
            </a:r>
          </a:p>
        </p:txBody>
      </p:sp>
      <p:sp>
        <p:nvSpPr>
          <p:cNvPr id="4" name="Rezervirano mjesto sadržaja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r-HR"/>
              <a:t>Kliknite da biste uredili stilove teksta matrice</a:t>
            </a:r>
          </a:p>
          <a:p>
            <a:pPr lvl="1"/>
            <a:r>
              <a:rPr lang="hr-HR"/>
              <a:t>Druga razina</a:t>
            </a:r>
          </a:p>
          <a:p>
            <a:pPr lvl="2"/>
            <a:r>
              <a:rPr lang="hr-HR"/>
              <a:t>Treća razina</a:t>
            </a:r>
          </a:p>
          <a:p>
            <a:pPr lvl="3"/>
            <a:r>
              <a:rPr lang="hr-HR"/>
              <a:t>Četvrta razina</a:t>
            </a:r>
          </a:p>
          <a:p>
            <a:pPr lvl="4"/>
            <a:r>
              <a:rPr lang="hr-HR"/>
              <a:t>Peta razina</a:t>
            </a:r>
          </a:p>
        </p:txBody>
      </p:sp>
      <p:sp>
        <p:nvSpPr>
          <p:cNvPr id="5" name="Rezervirano mjesto datuma 4"/>
          <p:cNvSpPr>
            <a:spLocks noGrp="1"/>
          </p:cNvSpPr>
          <p:nvPr>
            <p:ph type="dt" sz="half" idx="10"/>
          </p:nvPr>
        </p:nvSpPr>
        <p:spPr/>
        <p:txBody>
          <a:bodyPr/>
          <a:lstStyle/>
          <a:p>
            <a:fld id="{C2327DA4-3B23-458C-988B-DF306AE3EB6A}" type="datetimeFigureOut">
              <a:rPr lang="hr-HR" smtClean="0"/>
              <a:t>5.5.2021.</a:t>
            </a:fld>
            <a:endParaRPr lang="hr-HR"/>
          </a:p>
        </p:txBody>
      </p:sp>
      <p:sp>
        <p:nvSpPr>
          <p:cNvPr id="6" name="Rezervirano mjesto podnožja 5"/>
          <p:cNvSpPr>
            <a:spLocks noGrp="1"/>
          </p:cNvSpPr>
          <p:nvPr>
            <p:ph type="ftr" sz="quarter" idx="11"/>
          </p:nvPr>
        </p:nvSpPr>
        <p:spPr/>
        <p:txBody>
          <a:bodyPr/>
          <a:lstStyle/>
          <a:p>
            <a:endParaRPr lang="hr-HR"/>
          </a:p>
        </p:txBody>
      </p:sp>
      <p:sp>
        <p:nvSpPr>
          <p:cNvPr id="7" name="Rezervirano mjesto broja slajda 6"/>
          <p:cNvSpPr>
            <a:spLocks noGrp="1"/>
          </p:cNvSpPr>
          <p:nvPr>
            <p:ph type="sldNum" sz="quarter" idx="12"/>
          </p:nvPr>
        </p:nvSpPr>
        <p:spPr/>
        <p:txBody>
          <a:bodyPr/>
          <a:lstStyle/>
          <a:p>
            <a:fld id="{5D7CD03F-45F9-4CA9-A3BF-7F11C8B313DE}" type="slidenum">
              <a:rPr lang="hr-HR" smtClean="0"/>
              <a:t>‹#›</a:t>
            </a:fld>
            <a:endParaRPr lang="hr-H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Usporedba">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lvl1pPr>
              <a:defRPr/>
            </a:lvl1pPr>
          </a:lstStyle>
          <a:p>
            <a:r>
              <a:rPr lang="hr-HR"/>
              <a:t>Kliknite da biste uredili stil naslova matrice</a:t>
            </a:r>
          </a:p>
        </p:txBody>
      </p:sp>
      <p:sp>
        <p:nvSpPr>
          <p:cNvPr id="3" name="Rezervirano mjesto teksta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a:t>Kliknite da biste uredili stilove teksta matrice</a:t>
            </a:r>
          </a:p>
        </p:txBody>
      </p:sp>
      <p:sp>
        <p:nvSpPr>
          <p:cNvPr id="4" name="Rezervirano mjesto sadržaja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r-HR"/>
              <a:t>Kliknite da biste uredili stilove teksta matrice</a:t>
            </a:r>
          </a:p>
          <a:p>
            <a:pPr lvl="1"/>
            <a:r>
              <a:rPr lang="hr-HR"/>
              <a:t>Druga razina</a:t>
            </a:r>
          </a:p>
          <a:p>
            <a:pPr lvl="2"/>
            <a:r>
              <a:rPr lang="hr-HR"/>
              <a:t>Treća razina</a:t>
            </a:r>
          </a:p>
          <a:p>
            <a:pPr lvl="3"/>
            <a:r>
              <a:rPr lang="hr-HR"/>
              <a:t>Četvrta razina</a:t>
            </a:r>
          </a:p>
          <a:p>
            <a:pPr lvl="4"/>
            <a:r>
              <a:rPr lang="hr-HR"/>
              <a:t>Peta razina</a:t>
            </a:r>
          </a:p>
        </p:txBody>
      </p:sp>
      <p:sp>
        <p:nvSpPr>
          <p:cNvPr id="5" name="Rezervirano mjesto teksta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a:t>Kliknite da biste uredili stilove teksta matrice</a:t>
            </a:r>
          </a:p>
        </p:txBody>
      </p:sp>
      <p:sp>
        <p:nvSpPr>
          <p:cNvPr id="6" name="Rezervirano mjesto sadržaja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r-HR"/>
              <a:t>Kliknite da biste uredili stilove teksta matrice</a:t>
            </a:r>
          </a:p>
          <a:p>
            <a:pPr lvl="1"/>
            <a:r>
              <a:rPr lang="hr-HR"/>
              <a:t>Druga razina</a:t>
            </a:r>
          </a:p>
          <a:p>
            <a:pPr lvl="2"/>
            <a:r>
              <a:rPr lang="hr-HR"/>
              <a:t>Treća razina</a:t>
            </a:r>
          </a:p>
          <a:p>
            <a:pPr lvl="3"/>
            <a:r>
              <a:rPr lang="hr-HR"/>
              <a:t>Četvrta razina</a:t>
            </a:r>
          </a:p>
          <a:p>
            <a:pPr lvl="4"/>
            <a:r>
              <a:rPr lang="hr-HR"/>
              <a:t>Peta razina</a:t>
            </a:r>
          </a:p>
        </p:txBody>
      </p:sp>
      <p:sp>
        <p:nvSpPr>
          <p:cNvPr id="7" name="Rezervirano mjesto datuma 6"/>
          <p:cNvSpPr>
            <a:spLocks noGrp="1"/>
          </p:cNvSpPr>
          <p:nvPr>
            <p:ph type="dt" sz="half" idx="10"/>
          </p:nvPr>
        </p:nvSpPr>
        <p:spPr/>
        <p:txBody>
          <a:bodyPr/>
          <a:lstStyle/>
          <a:p>
            <a:fld id="{C2327DA4-3B23-458C-988B-DF306AE3EB6A}" type="datetimeFigureOut">
              <a:rPr lang="hr-HR" smtClean="0"/>
              <a:t>5.5.2021.</a:t>
            </a:fld>
            <a:endParaRPr lang="hr-HR"/>
          </a:p>
        </p:txBody>
      </p:sp>
      <p:sp>
        <p:nvSpPr>
          <p:cNvPr id="8" name="Rezervirano mjesto podnožja 7"/>
          <p:cNvSpPr>
            <a:spLocks noGrp="1"/>
          </p:cNvSpPr>
          <p:nvPr>
            <p:ph type="ftr" sz="quarter" idx="11"/>
          </p:nvPr>
        </p:nvSpPr>
        <p:spPr/>
        <p:txBody>
          <a:bodyPr/>
          <a:lstStyle/>
          <a:p>
            <a:endParaRPr lang="hr-HR"/>
          </a:p>
        </p:txBody>
      </p:sp>
      <p:sp>
        <p:nvSpPr>
          <p:cNvPr id="9" name="Rezervirano mjesto broja slajda 8"/>
          <p:cNvSpPr>
            <a:spLocks noGrp="1"/>
          </p:cNvSpPr>
          <p:nvPr>
            <p:ph type="sldNum" sz="quarter" idx="12"/>
          </p:nvPr>
        </p:nvSpPr>
        <p:spPr/>
        <p:txBody>
          <a:bodyPr/>
          <a:lstStyle/>
          <a:p>
            <a:fld id="{5D7CD03F-45F9-4CA9-A3BF-7F11C8B313DE}" type="slidenum">
              <a:rPr lang="hr-HR" smtClean="0"/>
              <a:t>‹#›</a:t>
            </a:fld>
            <a:endParaRPr lang="hr-H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a:t>Kliknite da biste uredili stil naslova matrice</a:t>
            </a:r>
          </a:p>
        </p:txBody>
      </p:sp>
      <p:sp>
        <p:nvSpPr>
          <p:cNvPr id="3" name="Rezervirano mjesto datuma 2"/>
          <p:cNvSpPr>
            <a:spLocks noGrp="1"/>
          </p:cNvSpPr>
          <p:nvPr>
            <p:ph type="dt" sz="half" idx="10"/>
          </p:nvPr>
        </p:nvSpPr>
        <p:spPr/>
        <p:txBody>
          <a:bodyPr/>
          <a:lstStyle/>
          <a:p>
            <a:fld id="{C2327DA4-3B23-458C-988B-DF306AE3EB6A}" type="datetimeFigureOut">
              <a:rPr lang="hr-HR" smtClean="0"/>
              <a:t>5.5.2021.</a:t>
            </a:fld>
            <a:endParaRPr lang="hr-HR"/>
          </a:p>
        </p:txBody>
      </p:sp>
      <p:sp>
        <p:nvSpPr>
          <p:cNvPr id="4" name="Rezervirano mjesto podnožja 3"/>
          <p:cNvSpPr>
            <a:spLocks noGrp="1"/>
          </p:cNvSpPr>
          <p:nvPr>
            <p:ph type="ftr" sz="quarter" idx="11"/>
          </p:nvPr>
        </p:nvSpPr>
        <p:spPr/>
        <p:txBody>
          <a:bodyPr/>
          <a:lstStyle/>
          <a:p>
            <a:endParaRPr lang="hr-HR"/>
          </a:p>
        </p:txBody>
      </p:sp>
      <p:sp>
        <p:nvSpPr>
          <p:cNvPr id="5" name="Rezervirano mjesto broja slajda 4"/>
          <p:cNvSpPr>
            <a:spLocks noGrp="1"/>
          </p:cNvSpPr>
          <p:nvPr>
            <p:ph type="sldNum" sz="quarter" idx="12"/>
          </p:nvPr>
        </p:nvSpPr>
        <p:spPr/>
        <p:txBody>
          <a:bodyPr/>
          <a:lstStyle/>
          <a:p>
            <a:fld id="{5D7CD03F-45F9-4CA9-A3BF-7F11C8B313DE}" type="slidenum">
              <a:rPr lang="hr-HR" smtClean="0"/>
              <a:t>‹#›</a:t>
            </a:fld>
            <a:endParaRPr lang="hr-H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no">
    <p:spTree>
      <p:nvGrpSpPr>
        <p:cNvPr id="1" name=""/>
        <p:cNvGrpSpPr/>
        <p:nvPr/>
      </p:nvGrpSpPr>
      <p:grpSpPr>
        <a:xfrm>
          <a:off x="0" y="0"/>
          <a:ext cx="0" cy="0"/>
          <a:chOff x="0" y="0"/>
          <a:chExt cx="0" cy="0"/>
        </a:xfrm>
      </p:grpSpPr>
      <p:sp>
        <p:nvSpPr>
          <p:cNvPr id="2" name="Rezervirano mjesto datuma 1"/>
          <p:cNvSpPr>
            <a:spLocks noGrp="1"/>
          </p:cNvSpPr>
          <p:nvPr>
            <p:ph type="dt" sz="half" idx="10"/>
          </p:nvPr>
        </p:nvSpPr>
        <p:spPr/>
        <p:txBody>
          <a:bodyPr/>
          <a:lstStyle/>
          <a:p>
            <a:fld id="{C2327DA4-3B23-458C-988B-DF306AE3EB6A}" type="datetimeFigureOut">
              <a:rPr lang="hr-HR" smtClean="0"/>
              <a:t>5.5.2021.</a:t>
            </a:fld>
            <a:endParaRPr lang="hr-HR"/>
          </a:p>
        </p:txBody>
      </p:sp>
      <p:sp>
        <p:nvSpPr>
          <p:cNvPr id="3" name="Rezervirano mjesto podnožja 2"/>
          <p:cNvSpPr>
            <a:spLocks noGrp="1"/>
          </p:cNvSpPr>
          <p:nvPr>
            <p:ph type="ftr" sz="quarter" idx="11"/>
          </p:nvPr>
        </p:nvSpPr>
        <p:spPr/>
        <p:txBody>
          <a:bodyPr/>
          <a:lstStyle/>
          <a:p>
            <a:endParaRPr lang="hr-HR"/>
          </a:p>
        </p:txBody>
      </p:sp>
      <p:sp>
        <p:nvSpPr>
          <p:cNvPr id="4" name="Rezervirano mjesto broja slajda 3"/>
          <p:cNvSpPr>
            <a:spLocks noGrp="1"/>
          </p:cNvSpPr>
          <p:nvPr>
            <p:ph type="sldNum" sz="quarter" idx="12"/>
          </p:nvPr>
        </p:nvSpPr>
        <p:spPr/>
        <p:txBody>
          <a:bodyPr/>
          <a:lstStyle/>
          <a:p>
            <a:fld id="{5D7CD03F-45F9-4CA9-A3BF-7F11C8B313DE}" type="slidenum">
              <a:rPr lang="hr-HR" smtClean="0"/>
              <a:t>‹#›</a:t>
            </a:fld>
            <a:endParaRPr lang="hr-H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Sadržaj s opisom">
    <p:spTree>
      <p:nvGrpSpPr>
        <p:cNvPr id="1" name=""/>
        <p:cNvGrpSpPr/>
        <p:nvPr/>
      </p:nvGrpSpPr>
      <p:grpSpPr>
        <a:xfrm>
          <a:off x="0" y="0"/>
          <a:ext cx="0" cy="0"/>
          <a:chOff x="0" y="0"/>
          <a:chExt cx="0" cy="0"/>
        </a:xfrm>
      </p:grpSpPr>
      <p:sp>
        <p:nvSpPr>
          <p:cNvPr id="2" name="Naslov 1"/>
          <p:cNvSpPr>
            <a:spLocks noGrp="1"/>
          </p:cNvSpPr>
          <p:nvPr>
            <p:ph type="title"/>
          </p:nvPr>
        </p:nvSpPr>
        <p:spPr>
          <a:xfrm>
            <a:off x="457200" y="273050"/>
            <a:ext cx="3008313" cy="1162050"/>
          </a:xfrm>
        </p:spPr>
        <p:txBody>
          <a:bodyPr anchor="b"/>
          <a:lstStyle>
            <a:lvl1pPr algn="l">
              <a:defRPr sz="2000" b="1"/>
            </a:lvl1pPr>
          </a:lstStyle>
          <a:p>
            <a:r>
              <a:rPr lang="hr-HR"/>
              <a:t>Kliknite da biste uredili stil naslova matrice</a:t>
            </a:r>
          </a:p>
        </p:txBody>
      </p:sp>
      <p:sp>
        <p:nvSpPr>
          <p:cNvPr id="3" name="Rezervirano mjesto sadržaja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r-HR"/>
              <a:t>Kliknite da biste uredili stilove teksta matrice</a:t>
            </a:r>
          </a:p>
          <a:p>
            <a:pPr lvl="1"/>
            <a:r>
              <a:rPr lang="hr-HR"/>
              <a:t>Druga razina</a:t>
            </a:r>
          </a:p>
          <a:p>
            <a:pPr lvl="2"/>
            <a:r>
              <a:rPr lang="hr-HR"/>
              <a:t>Treća razina</a:t>
            </a:r>
          </a:p>
          <a:p>
            <a:pPr lvl="3"/>
            <a:r>
              <a:rPr lang="hr-HR"/>
              <a:t>Četvrta razina</a:t>
            </a:r>
          </a:p>
          <a:p>
            <a:pPr lvl="4"/>
            <a:r>
              <a:rPr lang="hr-HR"/>
              <a:t>Peta razina</a:t>
            </a:r>
          </a:p>
        </p:txBody>
      </p:sp>
      <p:sp>
        <p:nvSpPr>
          <p:cNvPr id="4" name="Rezervirano mjesto teksta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r-HR"/>
              <a:t>Kliknite da biste uredili stilove teksta matrice</a:t>
            </a:r>
          </a:p>
        </p:txBody>
      </p:sp>
      <p:sp>
        <p:nvSpPr>
          <p:cNvPr id="5" name="Rezervirano mjesto datuma 4"/>
          <p:cNvSpPr>
            <a:spLocks noGrp="1"/>
          </p:cNvSpPr>
          <p:nvPr>
            <p:ph type="dt" sz="half" idx="10"/>
          </p:nvPr>
        </p:nvSpPr>
        <p:spPr/>
        <p:txBody>
          <a:bodyPr/>
          <a:lstStyle/>
          <a:p>
            <a:fld id="{C2327DA4-3B23-458C-988B-DF306AE3EB6A}" type="datetimeFigureOut">
              <a:rPr lang="hr-HR" smtClean="0"/>
              <a:t>5.5.2021.</a:t>
            </a:fld>
            <a:endParaRPr lang="hr-HR"/>
          </a:p>
        </p:txBody>
      </p:sp>
      <p:sp>
        <p:nvSpPr>
          <p:cNvPr id="6" name="Rezervirano mjesto podnožja 5"/>
          <p:cNvSpPr>
            <a:spLocks noGrp="1"/>
          </p:cNvSpPr>
          <p:nvPr>
            <p:ph type="ftr" sz="quarter" idx="11"/>
          </p:nvPr>
        </p:nvSpPr>
        <p:spPr/>
        <p:txBody>
          <a:bodyPr/>
          <a:lstStyle/>
          <a:p>
            <a:endParaRPr lang="hr-HR"/>
          </a:p>
        </p:txBody>
      </p:sp>
      <p:sp>
        <p:nvSpPr>
          <p:cNvPr id="7" name="Rezervirano mjesto broja slajda 6"/>
          <p:cNvSpPr>
            <a:spLocks noGrp="1"/>
          </p:cNvSpPr>
          <p:nvPr>
            <p:ph type="sldNum" sz="quarter" idx="12"/>
          </p:nvPr>
        </p:nvSpPr>
        <p:spPr/>
        <p:txBody>
          <a:bodyPr/>
          <a:lstStyle/>
          <a:p>
            <a:fld id="{5D7CD03F-45F9-4CA9-A3BF-7F11C8B313DE}" type="slidenum">
              <a:rPr lang="hr-HR" smtClean="0"/>
              <a:t>‹#›</a:t>
            </a:fld>
            <a:endParaRPr lang="hr-H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Slika s opisom">
    <p:spTree>
      <p:nvGrpSpPr>
        <p:cNvPr id="1" name=""/>
        <p:cNvGrpSpPr/>
        <p:nvPr/>
      </p:nvGrpSpPr>
      <p:grpSpPr>
        <a:xfrm>
          <a:off x="0" y="0"/>
          <a:ext cx="0" cy="0"/>
          <a:chOff x="0" y="0"/>
          <a:chExt cx="0" cy="0"/>
        </a:xfrm>
      </p:grpSpPr>
      <p:sp>
        <p:nvSpPr>
          <p:cNvPr id="2" name="Naslov 1"/>
          <p:cNvSpPr>
            <a:spLocks noGrp="1"/>
          </p:cNvSpPr>
          <p:nvPr>
            <p:ph type="title"/>
          </p:nvPr>
        </p:nvSpPr>
        <p:spPr>
          <a:xfrm>
            <a:off x="1792288" y="4800600"/>
            <a:ext cx="5486400" cy="566738"/>
          </a:xfrm>
        </p:spPr>
        <p:txBody>
          <a:bodyPr anchor="b"/>
          <a:lstStyle>
            <a:lvl1pPr algn="l">
              <a:defRPr sz="2000" b="1"/>
            </a:lvl1pPr>
          </a:lstStyle>
          <a:p>
            <a:r>
              <a:rPr lang="hr-HR"/>
              <a:t>Kliknite da biste uredili stil naslova matrice</a:t>
            </a:r>
          </a:p>
        </p:txBody>
      </p:sp>
      <p:sp>
        <p:nvSpPr>
          <p:cNvPr id="3" name="Rezervirano mjesto slik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r-HR"/>
          </a:p>
        </p:txBody>
      </p:sp>
      <p:sp>
        <p:nvSpPr>
          <p:cNvPr id="4" name="Rezervirano mjesto teksta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r-HR"/>
              <a:t>Kliknite da biste uredili stilove teksta matrice</a:t>
            </a:r>
          </a:p>
        </p:txBody>
      </p:sp>
      <p:sp>
        <p:nvSpPr>
          <p:cNvPr id="5" name="Rezervirano mjesto datuma 4"/>
          <p:cNvSpPr>
            <a:spLocks noGrp="1"/>
          </p:cNvSpPr>
          <p:nvPr>
            <p:ph type="dt" sz="half" idx="10"/>
          </p:nvPr>
        </p:nvSpPr>
        <p:spPr/>
        <p:txBody>
          <a:bodyPr/>
          <a:lstStyle/>
          <a:p>
            <a:fld id="{C2327DA4-3B23-458C-988B-DF306AE3EB6A}" type="datetimeFigureOut">
              <a:rPr lang="hr-HR" smtClean="0"/>
              <a:t>5.5.2021.</a:t>
            </a:fld>
            <a:endParaRPr lang="hr-HR"/>
          </a:p>
        </p:txBody>
      </p:sp>
      <p:sp>
        <p:nvSpPr>
          <p:cNvPr id="6" name="Rezervirano mjesto podnožja 5"/>
          <p:cNvSpPr>
            <a:spLocks noGrp="1"/>
          </p:cNvSpPr>
          <p:nvPr>
            <p:ph type="ftr" sz="quarter" idx="11"/>
          </p:nvPr>
        </p:nvSpPr>
        <p:spPr/>
        <p:txBody>
          <a:bodyPr/>
          <a:lstStyle/>
          <a:p>
            <a:endParaRPr lang="hr-HR"/>
          </a:p>
        </p:txBody>
      </p:sp>
      <p:sp>
        <p:nvSpPr>
          <p:cNvPr id="7" name="Rezervirano mjesto broja slajda 6"/>
          <p:cNvSpPr>
            <a:spLocks noGrp="1"/>
          </p:cNvSpPr>
          <p:nvPr>
            <p:ph type="sldNum" sz="quarter" idx="12"/>
          </p:nvPr>
        </p:nvSpPr>
        <p:spPr/>
        <p:txBody>
          <a:bodyPr/>
          <a:lstStyle/>
          <a:p>
            <a:fld id="{5D7CD03F-45F9-4CA9-A3BF-7F11C8B313DE}" type="slidenum">
              <a:rPr lang="hr-HR" smtClean="0"/>
              <a:t>‹#›</a:t>
            </a:fld>
            <a:endParaRPr lang="hr-H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zervirano mjesto naslova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hr-HR"/>
              <a:t>Kliknite da biste uredili stil naslova matrice</a:t>
            </a:r>
          </a:p>
        </p:txBody>
      </p:sp>
      <p:sp>
        <p:nvSpPr>
          <p:cNvPr id="3" name="Rezervirano mjesto teksta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hr-HR"/>
              <a:t>Kliknite da biste uredili stilove teksta matrice</a:t>
            </a:r>
          </a:p>
          <a:p>
            <a:pPr lvl="1"/>
            <a:r>
              <a:rPr lang="hr-HR"/>
              <a:t>Druga razina</a:t>
            </a:r>
          </a:p>
          <a:p>
            <a:pPr lvl="2"/>
            <a:r>
              <a:rPr lang="hr-HR"/>
              <a:t>Treća razina</a:t>
            </a:r>
          </a:p>
          <a:p>
            <a:pPr lvl="3"/>
            <a:r>
              <a:rPr lang="hr-HR"/>
              <a:t>Četvrta razina</a:t>
            </a:r>
          </a:p>
          <a:p>
            <a:pPr lvl="4"/>
            <a:r>
              <a:rPr lang="hr-HR"/>
              <a:t>Peta razina</a:t>
            </a:r>
          </a:p>
        </p:txBody>
      </p:sp>
      <p:sp>
        <p:nvSpPr>
          <p:cNvPr id="4" name="Rezervirano mjesto datum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2327DA4-3B23-458C-988B-DF306AE3EB6A}" type="datetimeFigureOut">
              <a:rPr lang="hr-HR" smtClean="0"/>
              <a:t>5.5.2021.</a:t>
            </a:fld>
            <a:endParaRPr lang="hr-HR"/>
          </a:p>
        </p:txBody>
      </p:sp>
      <p:sp>
        <p:nvSpPr>
          <p:cNvPr id="5" name="Rezervirano mjesto podnožj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hr-HR"/>
          </a:p>
        </p:txBody>
      </p:sp>
      <p:sp>
        <p:nvSpPr>
          <p:cNvPr id="6" name="Rezervirano mjesto broja slajd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D7CD03F-45F9-4CA9-A3BF-7F11C8B313DE}" type="slidenum">
              <a:rPr lang="hr-HR" smtClean="0"/>
              <a:t>‹#›</a:t>
            </a:fld>
            <a:endParaRPr lang="hr-H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r-Latn-C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8000" r="-8000"/>
          </a:stretch>
        </a:blipFill>
        <a:effectLst/>
      </p:bgPr>
    </p:bg>
    <p:spTree>
      <p:nvGrpSpPr>
        <p:cNvPr id="1" name=""/>
        <p:cNvGrpSpPr/>
        <p:nvPr/>
      </p:nvGrpSpPr>
      <p:grpSpPr>
        <a:xfrm>
          <a:off x="0" y="0"/>
          <a:ext cx="0" cy="0"/>
          <a:chOff x="0" y="0"/>
          <a:chExt cx="0" cy="0"/>
        </a:xfrm>
      </p:grpSpPr>
      <p:sp>
        <p:nvSpPr>
          <p:cNvPr id="2" name="Naslov 1"/>
          <p:cNvSpPr>
            <a:spLocks noGrp="1"/>
          </p:cNvSpPr>
          <p:nvPr>
            <p:ph type="ctrTitle"/>
          </p:nvPr>
        </p:nvSpPr>
        <p:spPr>
          <a:xfrm>
            <a:off x="685800" y="836713"/>
            <a:ext cx="7772400" cy="2763738"/>
          </a:xfrm>
        </p:spPr>
        <p:txBody>
          <a:bodyPr>
            <a:normAutofit/>
          </a:bodyPr>
          <a:lstStyle/>
          <a:p>
            <a:r>
              <a:rPr lang="hr-HR" sz="9600" dirty="0">
                <a:solidFill>
                  <a:schemeClr val="bg1"/>
                </a:solidFill>
              </a:rPr>
              <a:t>CRICKET</a:t>
            </a:r>
          </a:p>
        </p:txBody>
      </p:sp>
      <p:sp>
        <p:nvSpPr>
          <p:cNvPr id="3" name="Podnaslov 2"/>
          <p:cNvSpPr>
            <a:spLocks noGrp="1"/>
          </p:cNvSpPr>
          <p:nvPr>
            <p:ph type="subTitle" idx="1"/>
          </p:nvPr>
        </p:nvSpPr>
        <p:spPr/>
        <p:txBody>
          <a:bodyPr>
            <a:normAutofit/>
          </a:bodyPr>
          <a:lstStyle/>
          <a:p>
            <a:r>
              <a:rPr lang="hr-HR" sz="4000" dirty="0">
                <a:solidFill>
                  <a:schemeClr val="bg1"/>
                </a:solidFill>
              </a:rPr>
              <a:t>Lana </a:t>
            </a:r>
            <a:r>
              <a:rPr lang="hr-HR" sz="4000" dirty="0" err="1">
                <a:solidFill>
                  <a:schemeClr val="bg1"/>
                </a:solidFill>
              </a:rPr>
              <a:t>Vučan</a:t>
            </a:r>
            <a:r>
              <a:rPr lang="hr-HR" sz="4000" dirty="0">
                <a:solidFill>
                  <a:schemeClr val="bg1"/>
                </a:solidFill>
              </a:rPr>
              <a:t> 6.a</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457200" y="274638"/>
            <a:ext cx="8229600" cy="1143000"/>
          </a:xfrm>
        </p:spPr>
        <p:txBody>
          <a:bodyPr anchor="ctr">
            <a:normAutofit/>
          </a:bodyPr>
          <a:lstStyle/>
          <a:p>
            <a:r>
              <a:rPr lang="hr-HR"/>
              <a:t>WHAT IS IT?</a:t>
            </a:r>
          </a:p>
        </p:txBody>
      </p:sp>
      <p:sp>
        <p:nvSpPr>
          <p:cNvPr id="3" name="Rezervirano mjesto sadržaja 2"/>
          <p:cNvSpPr>
            <a:spLocks noGrp="1"/>
          </p:cNvSpPr>
          <p:nvPr>
            <p:ph sz="half" idx="1"/>
          </p:nvPr>
        </p:nvSpPr>
        <p:spPr>
          <a:xfrm>
            <a:off x="457200" y="1600200"/>
            <a:ext cx="4038600" cy="4525963"/>
          </a:xfrm>
        </p:spPr>
        <p:txBody>
          <a:bodyPr>
            <a:normAutofit/>
          </a:bodyPr>
          <a:lstStyle/>
          <a:p>
            <a:pPr>
              <a:buNone/>
            </a:pPr>
            <a:r>
              <a:rPr lang="hr-HR"/>
              <a:t>   C</a:t>
            </a:r>
            <a:r>
              <a:rPr lang="en-US"/>
              <a:t>ricket </a:t>
            </a:r>
            <a:r>
              <a:rPr lang="hr-HR" err="1"/>
              <a:t>is</a:t>
            </a:r>
            <a:r>
              <a:rPr lang="hr-HR"/>
              <a:t> </a:t>
            </a:r>
            <a:r>
              <a:rPr lang="en-US"/>
              <a:t>a ball and stick game between two teams, each with 11 players. It is played on a turf (at least 60 m × 80 m) with a marked field (</a:t>
            </a:r>
            <a:r>
              <a:rPr lang="hr-HR"/>
              <a:t>cca</a:t>
            </a:r>
            <a:r>
              <a:rPr lang="en-US"/>
              <a:t> 20 m × 3 m)</a:t>
            </a:r>
            <a:r>
              <a:rPr lang="hr-HR"/>
              <a:t>.</a:t>
            </a:r>
            <a:r>
              <a:rPr lang="en-US"/>
              <a:t> </a:t>
            </a:r>
            <a:r>
              <a:rPr lang="hr-HR" err="1"/>
              <a:t>There</a:t>
            </a:r>
            <a:r>
              <a:rPr lang="hr-HR"/>
              <a:t> </a:t>
            </a:r>
            <a:r>
              <a:rPr lang="hr-HR" err="1"/>
              <a:t>is</a:t>
            </a:r>
            <a:r>
              <a:rPr lang="hr-HR"/>
              <a:t> no </a:t>
            </a:r>
            <a:r>
              <a:rPr lang="en-US"/>
              <a:t>time limit.</a:t>
            </a:r>
            <a:endParaRPr lang="hr-HR"/>
          </a:p>
        </p:txBody>
      </p:sp>
      <p:pic>
        <p:nvPicPr>
          <p:cNvPr id="1026" name="Picture 2" descr="C:\Users\Korisnik\AppData\Local\Microsoft\Windows\Temporary Internet Files\Content.IE5\KXV0KJWJ\Slips[1].jpg"/>
          <p:cNvPicPr>
            <a:picLocks noGrp="1" noChangeAspect="1" noChangeArrowheads="1"/>
          </p:cNvPicPr>
          <p:nvPr>
            <p:ph sz="half" idx="2"/>
          </p:nvPr>
        </p:nvPicPr>
        <p:blipFill>
          <a:blip r:embed="rId2" cstate="print"/>
          <a:stretch>
            <a:fillRect/>
          </a:stretch>
        </p:blipFill>
        <p:spPr bwMode="auto">
          <a:xfrm>
            <a:off x="4648200" y="2747518"/>
            <a:ext cx="4038600" cy="2231326"/>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0A848B4A-4C11-4C68-8EB4-3E0D453AB1C2}"/>
              </a:ext>
            </a:extLst>
          </p:cNvPr>
          <p:cNvSpPr>
            <a:spLocks noGrp="1"/>
          </p:cNvSpPr>
          <p:nvPr>
            <p:ph type="title"/>
          </p:nvPr>
        </p:nvSpPr>
        <p:spPr>
          <a:xfrm>
            <a:off x="457200" y="908720"/>
            <a:ext cx="3008313" cy="526380"/>
          </a:xfrm>
        </p:spPr>
        <p:txBody>
          <a:bodyPr>
            <a:noAutofit/>
          </a:bodyPr>
          <a:lstStyle/>
          <a:p>
            <a:pPr algn="ctr"/>
            <a:r>
              <a:rPr lang="hr-HR" sz="3200" dirty="0"/>
              <a:t>HOW IS IT PLAYED?</a:t>
            </a:r>
          </a:p>
        </p:txBody>
      </p:sp>
      <p:sp>
        <p:nvSpPr>
          <p:cNvPr id="4" name="Rezervirano mjesto teksta 3">
            <a:extLst>
              <a:ext uri="{FF2B5EF4-FFF2-40B4-BE49-F238E27FC236}">
                <a16:creationId xmlns:a16="http://schemas.microsoft.com/office/drawing/2014/main" id="{CEC8450F-2BC3-4EAD-94D0-2326C089B71A}"/>
              </a:ext>
            </a:extLst>
          </p:cNvPr>
          <p:cNvSpPr>
            <a:spLocks noGrp="1"/>
          </p:cNvSpPr>
          <p:nvPr>
            <p:ph type="body" sz="half" idx="2"/>
          </p:nvPr>
        </p:nvSpPr>
        <p:spPr/>
        <p:txBody>
          <a:bodyPr/>
          <a:lstStyle/>
          <a:p>
            <a:r>
              <a:rPr lang="en-US" sz="2000" dirty="0"/>
              <a:t>On each side of the field there is a narrow door (width 22.86 cm) of 3 pegs, 73 cm high. Teams </a:t>
            </a:r>
            <a:r>
              <a:rPr lang="hr-HR" sz="2000" dirty="0"/>
              <a:t>take </a:t>
            </a:r>
            <a:r>
              <a:rPr lang="hr-HR" sz="2000" dirty="0" err="1"/>
              <a:t>turns</a:t>
            </a:r>
            <a:r>
              <a:rPr lang="hr-HR" sz="2000" dirty="0"/>
              <a:t> </a:t>
            </a:r>
            <a:r>
              <a:rPr lang="hr-HR" sz="2000" dirty="0" err="1"/>
              <a:t>and</a:t>
            </a:r>
            <a:r>
              <a:rPr lang="en-US" sz="2000" dirty="0"/>
              <a:t> </a:t>
            </a:r>
            <a:r>
              <a:rPr lang="hr-HR" sz="2000" dirty="0" err="1"/>
              <a:t>first</a:t>
            </a:r>
            <a:r>
              <a:rPr lang="hr-HR" sz="2000" dirty="0"/>
              <a:t> </a:t>
            </a:r>
            <a:r>
              <a:rPr lang="en-US" sz="2000" dirty="0"/>
              <a:t>play as strikers, </a:t>
            </a:r>
            <a:r>
              <a:rPr lang="hr-HR" sz="2000" dirty="0" err="1"/>
              <a:t>then</a:t>
            </a:r>
            <a:r>
              <a:rPr lang="en-US" sz="2000" dirty="0"/>
              <a:t> as field guards. A striker has only two players on the court; each of them defends his goal from the ball with a stick, while the other players wait in line to enter the game. A player of the opposing team </a:t>
            </a:r>
            <a:r>
              <a:rPr lang="hr-HR" sz="2000" dirty="0" err="1"/>
              <a:t>stands</a:t>
            </a:r>
            <a:r>
              <a:rPr lang="en-US" sz="2000" dirty="0"/>
              <a:t>  20 m </a:t>
            </a:r>
            <a:r>
              <a:rPr lang="hr-HR" sz="2000" dirty="0" err="1"/>
              <a:t>away</a:t>
            </a:r>
            <a:r>
              <a:rPr lang="hr-HR" sz="2000" dirty="0"/>
              <a:t> </a:t>
            </a:r>
            <a:r>
              <a:rPr lang="en-US" sz="2000" dirty="0"/>
              <a:t>with the ball</a:t>
            </a:r>
            <a:r>
              <a:rPr lang="hr-HR" sz="2000" dirty="0"/>
              <a:t>.</a:t>
            </a:r>
          </a:p>
          <a:p>
            <a:endParaRPr lang="hr-HR" dirty="0"/>
          </a:p>
        </p:txBody>
      </p:sp>
      <p:pic>
        <p:nvPicPr>
          <p:cNvPr id="5" name="Picture 2" descr="C:\Users\Korisnik\AppData\Local\Microsoft\Windows\Temporary Internet Files\Content.IE5\Q9S8DIRZ\Muralitharan_bowling_to_Adam_Gilchrist[1].jpg">
            <a:extLst>
              <a:ext uri="{FF2B5EF4-FFF2-40B4-BE49-F238E27FC236}">
                <a16:creationId xmlns:a16="http://schemas.microsoft.com/office/drawing/2014/main" id="{5FDD1F8B-1FD4-4C5C-B055-295650FE55C1}"/>
              </a:ext>
            </a:extLst>
          </p:cNvPr>
          <p:cNvPicPr>
            <a:picLocks noGrp="1" noChangeAspect="1" noChangeArrowheads="1"/>
          </p:cNvPicPr>
          <p:nvPr>
            <p:ph idx="1"/>
          </p:nvPr>
        </p:nvPicPr>
        <p:blipFill>
          <a:blip r:embed="rId2" cstate="print"/>
          <a:srcRect/>
          <a:stretch>
            <a:fillRect/>
          </a:stretch>
        </p:blipFill>
        <p:spPr bwMode="auto">
          <a:xfrm>
            <a:off x="4133792" y="1838397"/>
            <a:ext cx="3994265" cy="2722418"/>
          </a:xfrm>
          <a:prstGeom prst="rect">
            <a:avLst/>
          </a:prstGeom>
          <a:noFill/>
        </p:spPr>
      </p:pic>
    </p:spTree>
    <p:extLst>
      <p:ext uri="{BB962C8B-B14F-4D97-AF65-F5344CB8AC3E}">
        <p14:creationId xmlns:p14="http://schemas.microsoft.com/office/powerpoint/2010/main" val="16066462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zervirano mjesto teksta 3">
            <a:extLst>
              <a:ext uri="{FF2B5EF4-FFF2-40B4-BE49-F238E27FC236}">
                <a16:creationId xmlns:a16="http://schemas.microsoft.com/office/drawing/2014/main" id="{8C8CF5B9-1CD5-469A-AFF8-8E60E50F0DFB}"/>
              </a:ext>
            </a:extLst>
          </p:cNvPr>
          <p:cNvSpPr>
            <a:spLocks noGrp="1"/>
          </p:cNvSpPr>
          <p:nvPr>
            <p:ph type="title"/>
          </p:nvPr>
        </p:nvSpPr>
        <p:spPr>
          <a:xfrm>
            <a:off x="457200" y="274638"/>
            <a:ext cx="8229600" cy="1143000"/>
          </a:xfrm>
        </p:spPr>
        <p:txBody>
          <a:bodyPr anchor="ctr">
            <a:normAutofit/>
          </a:bodyPr>
          <a:lstStyle/>
          <a:p>
            <a:pPr algn="l">
              <a:lnSpc>
                <a:spcPct val="90000"/>
              </a:lnSpc>
            </a:pPr>
            <a:r>
              <a:rPr lang="en-US" sz="1800" dirty="0"/>
              <a:t>The </a:t>
            </a:r>
            <a:r>
              <a:rPr lang="hr-HR" sz="1800" dirty="0" err="1"/>
              <a:t>other</a:t>
            </a:r>
            <a:r>
              <a:rPr lang="en-US" sz="1800" dirty="0"/>
              <a:t> players (field guards) are </a:t>
            </a:r>
            <a:r>
              <a:rPr lang="hr-HR" sz="1800" dirty="0"/>
              <a:t>on </a:t>
            </a:r>
            <a:r>
              <a:rPr lang="en-US" sz="1800" dirty="0"/>
              <a:t>the field, so they can catch the ball as quickly as possible if the striker bounces it with a stick. When the striker </a:t>
            </a:r>
            <a:r>
              <a:rPr lang="hr-HR" sz="1800" dirty="0" err="1"/>
              <a:t>hits</a:t>
            </a:r>
            <a:r>
              <a:rPr lang="hr-HR" sz="1800" dirty="0"/>
              <a:t> </a:t>
            </a:r>
            <a:r>
              <a:rPr lang="en-US" sz="1800" dirty="0"/>
              <a:t>the ball, both strikers run towards the opposite goal at the same time. The more times they run between the gates, the more points they score for their team.</a:t>
            </a:r>
            <a:endParaRPr lang="hr-HR" sz="1800" dirty="0"/>
          </a:p>
        </p:txBody>
      </p:sp>
      <p:pic>
        <p:nvPicPr>
          <p:cNvPr id="6" name="Rezervirano mjesto sadržaja 5" descr="Slika na kojoj se prikazuje trava, na otvorenom, polje, sport&#10;&#10;Opis je automatski generiran">
            <a:extLst>
              <a:ext uri="{FF2B5EF4-FFF2-40B4-BE49-F238E27FC236}">
                <a16:creationId xmlns:a16="http://schemas.microsoft.com/office/drawing/2014/main" id="{3F20B607-62B4-4469-BEBF-2AA219D13F3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79966" y="1600200"/>
            <a:ext cx="7184068" cy="4525963"/>
          </a:xfrm>
          <a:noFill/>
        </p:spPr>
      </p:pic>
    </p:spTree>
    <p:extLst>
      <p:ext uri="{BB962C8B-B14F-4D97-AF65-F5344CB8AC3E}">
        <p14:creationId xmlns:p14="http://schemas.microsoft.com/office/powerpoint/2010/main" val="42089856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zervirano mjesto teksta 3">
            <a:extLst>
              <a:ext uri="{FF2B5EF4-FFF2-40B4-BE49-F238E27FC236}">
                <a16:creationId xmlns:a16="http://schemas.microsoft.com/office/drawing/2014/main" id="{7DDA5E2A-1AE5-4956-A699-6F395B9BEDB5}"/>
              </a:ext>
            </a:extLst>
          </p:cNvPr>
          <p:cNvSpPr>
            <a:spLocks noGrp="1"/>
          </p:cNvSpPr>
          <p:nvPr>
            <p:ph type="title"/>
          </p:nvPr>
        </p:nvSpPr>
        <p:spPr>
          <a:xfrm>
            <a:off x="457200" y="274638"/>
            <a:ext cx="8229600" cy="1143000"/>
          </a:xfrm>
        </p:spPr>
        <p:txBody>
          <a:bodyPr anchor="ctr">
            <a:normAutofit/>
          </a:bodyPr>
          <a:lstStyle/>
          <a:p>
            <a:pPr algn="l">
              <a:lnSpc>
                <a:spcPct val="90000"/>
              </a:lnSpc>
            </a:pPr>
            <a:r>
              <a:rPr kumimoji="0" lang="en-US" sz="1800" b="0" i="0" u="none" strike="noStrike" kern="1200" cap="none" spc="0" normalizeH="0" baseline="0" noProof="0" dirty="0">
                <a:ln>
                  <a:noFill/>
                </a:ln>
                <a:effectLst/>
                <a:uLnTx/>
                <a:uFillTx/>
              </a:rPr>
              <a:t>The striker is replaced by a new player</a:t>
            </a:r>
            <a:r>
              <a:rPr kumimoji="0" lang="hr-HR" sz="1800" b="0" i="0" u="none" strike="noStrike" kern="1200" cap="none" spc="0" normalizeH="0" baseline="0" noProof="0" dirty="0">
                <a:ln>
                  <a:noFill/>
                </a:ln>
                <a:effectLst/>
                <a:uLnTx/>
                <a:uFillTx/>
              </a:rPr>
              <a:t>:</a:t>
            </a:r>
          </a:p>
          <a:p>
            <a:pPr marL="342900" indent="-342900" algn="l">
              <a:lnSpc>
                <a:spcPct val="90000"/>
              </a:lnSpc>
              <a:buFontTx/>
              <a:buChar char="-"/>
            </a:pPr>
            <a:r>
              <a:rPr kumimoji="0" lang="en-US" sz="1800" b="0" i="0" u="none" strike="noStrike" kern="1200" cap="none" spc="0" normalizeH="0" baseline="0" noProof="0" dirty="0">
                <a:ln>
                  <a:noFill/>
                </a:ln>
                <a:effectLst/>
                <a:uLnTx/>
                <a:uFillTx/>
              </a:rPr>
              <a:t>if the pitcher knocks down the goal</a:t>
            </a:r>
            <a:endParaRPr kumimoji="0" lang="hr-HR" sz="1800" b="0" i="0" u="none" strike="noStrike" kern="1200" cap="none" spc="0" normalizeH="0" baseline="0" noProof="0" dirty="0">
              <a:ln>
                <a:noFill/>
              </a:ln>
              <a:effectLst/>
              <a:uLnTx/>
              <a:uFillTx/>
            </a:endParaRPr>
          </a:p>
          <a:p>
            <a:pPr algn="l">
              <a:lnSpc>
                <a:spcPct val="90000"/>
              </a:lnSpc>
            </a:pPr>
            <a:r>
              <a:rPr kumimoji="0" lang="hr-HR" sz="1800" b="0" i="0" u="none" strike="noStrike" kern="1200" cap="none" spc="0" normalizeH="0" baseline="0" noProof="0" dirty="0">
                <a:ln>
                  <a:noFill/>
                </a:ln>
                <a:effectLst/>
                <a:uLnTx/>
                <a:uFillTx/>
              </a:rPr>
              <a:t>-    </a:t>
            </a:r>
            <a:r>
              <a:rPr kumimoji="0" lang="en-US" sz="1800" b="0" i="0" u="none" strike="noStrike" kern="1200" cap="none" spc="0" normalizeH="0" baseline="0" noProof="0" dirty="0">
                <a:ln>
                  <a:noFill/>
                </a:ln>
                <a:effectLst/>
                <a:uLnTx/>
                <a:uFillTx/>
              </a:rPr>
              <a:t> if the opposing players catch the ball in the air </a:t>
            </a:r>
            <a:r>
              <a:rPr kumimoji="0" lang="hr-HR" sz="1800" b="0" i="0" u="none" strike="noStrike" kern="1200" cap="none" spc="0" normalizeH="0" baseline="0" noProof="0" dirty="0" err="1">
                <a:ln>
                  <a:noFill/>
                </a:ln>
                <a:effectLst/>
                <a:uLnTx/>
                <a:uFillTx/>
              </a:rPr>
              <a:t>or</a:t>
            </a:r>
            <a:r>
              <a:rPr kumimoji="0" lang="en-US" sz="1800" b="0" i="0" u="none" strike="noStrike" kern="1200" cap="none" spc="0" normalizeH="0" baseline="0" noProof="0" dirty="0">
                <a:ln>
                  <a:noFill/>
                </a:ln>
                <a:effectLst/>
                <a:uLnTx/>
                <a:uFillTx/>
              </a:rPr>
              <a:t> </a:t>
            </a:r>
            <a:r>
              <a:rPr kumimoji="0" lang="hr-HR" sz="1800" b="0" i="0" u="none" strike="noStrike" kern="1200" cap="none" spc="0" normalizeH="0" baseline="0" noProof="0" dirty="0" err="1">
                <a:ln>
                  <a:noFill/>
                </a:ln>
                <a:effectLst/>
                <a:uLnTx/>
                <a:uFillTx/>
              </a:rPr>
              <a:t>throw</a:t>
            </a:r>
            <a:r>
              <a:rPr kumimoji="0" lang="en-US" sz="1800" b="0" i="0" u="none" strike="noStrike" kern="1200" cap="none" spc="0" normalizeH="0" baseline="0" noProof="0" dirty="0">
                <a:ln>
                  <a:noFill/>
                </a:ln>
                <a:effectLst/>
                <a:uLnTx/>
                <a:uFillTx/>
              </a:rPr>
              <a:t> the ball to each other </a:t>
            </a:r>
            <a:r>
              <a:rPr kumimoji="0" lang="hr-HR" sz="1800" b="0" i="0" u="none" strike="noStrike" kern="1200" cap="none" spc="0" normalizeH="0" baseline="0" noProof="0" dirty="0" err="1">
                <a:ln>
                  <a:noFill/>
                </a:ln>
                <a:effectLst/>
                <a:uLnTx/>
                <a:uFillTx/>
              </a:rPr>
              <a:t>and</a:t>
            </a:r>
            <a:r>
              <a:rPr kumimoji="0" lang="hr-HR" sz="1800" b="0" i="0" u="none" strike="noStrike" kern="1200" cap="none" spc="0" normalizeH="0" baseline="0" noProof="0" dirty="0">
                <a:ln>
                  <a:noFill/>
                </a:ln>
                <a:effectLst/>
                <a:uLnTx/>
                <a:uFillTx/>
              </a:rPr>
              <a:t> </a:t>
            </a:r>
            <a:r>
              <a:rPr kumimoji="0" lang="en-US" sz="1800" b="0" i="0" u="none" strike="noStrike" kern="1200" cap="none" spc="0" normalizeH="0" baseline="0" noProof="0" dirty="0">
                <a:ln>
                  <a:noFill/>
                </a:ln>
                <a:effectLst/>
                <a:uLnTx/>
                <a:uFillTx/>
              </a:rPr>
              <a:t>knock down the </a:t>
            </a:r>
            <a:r>
              <a:rPr lang="hr-HR" sz="1800" dirty="0" err="1"/>
              <a:t>wicket</a:t>
            </a:r>
            <a:r>
              <a:rPr kumimoji="0" lang="en-US" sz="1800" b="0" i="0" u="none" strike="noStrike" kern="1200" cap="none" spc="0" normalizeH="0" baseline="0" noProof="0" dirty="0">
                <a:ln>
                  <a:noFill/>
                </a:ln>
                <a:effectLst/>
                <a:uLnTx/>
                <a:uFillTx/>
              </a:rPr>
              <a:t> </a:t>
            </a:r>
            <a:r>
              <a:rPr kumimoji="0" lang="hr-HR" sz="1800" b="0" i="0" u="none" strike="noStrike" kern="1200" cap="none" spc="0" normalizeH="0" baseline="0" noProof="0" dirty="0">
                <a:ln>
                  <a:noFill/>
                </a:ln>
                <a:effectLst/>
                <a:uLnTx/>
                <a:uFillTx/>
              </a:rPr>
              <a:t>(</a:t>
            </a:r>
            <a:r>
              <a:rPr kumimoji="0" lang="hr-HR" sz="1800" b="0" i="0" u="none" strike="noStrike" kern="1200" cap="none" spc="0" normalizeH="0" baseline="0" noProof="0" dirty="0" err="1">
                <a:ln>
                  <a:noFill/>
                </a:ln>
                <a:effectLst/>
                <a:uLnTx/>
                <a:uFillTx/>
              </a:rPr>
              <a:t>goal</a:t>
            </a:r>
            <a:r>
              <a:rPr kumimoji="0" lang="hr-HR" sz="1800" b="0" i="0" u="none" strike="noStrike" kern="1200" cap="none" spc="0" normalizeH="0" baseline="0" noProof="0" dirty="0">
                <a:ln>
                  <a:noFill/>
                </a:ln>
                <a:effectLst/>
                <a:uLnTx/>
                <a:uFillTx/>
              </a:rPr>
              <a:t>)</a:t>
            </a:r>
            <a:r>
              <a:rPr kumimoji="0" lang="en-US" sz="1800" b="0" i="0" u="none" strike="noStrike" kern="1200" cap="none" spc="0" normalizeH="0" baseline="0" noProof="0" dirty="0">
                <a:ln>
                  <a:noFill/>
                </a:ln>
                <a:effectLst/>
                <a:uLnTx/>
                <a:uFillTx/>
              </a:rPr>
              <a:t>before the striker arrives in front of them.</a:t>
            </a:r>
            <a:endParaRPr lang="hr-HR" sz="1800" dirty="0"/>
          </a:p>
        </p:txBody>
      </p:sp>
      <p:pic>
        <p:nvPicPr>
          <p:cNvPr id="5" name="Picture 5" descr="C:\Users\Korisnik\AppData\Local\Microsoft\Windows\Temporary Internet Files\Content.IE5\Q9S8DIRZ\Ben_Cutting_GABBA[1].jpg">
            <a:extLst>
              <a:ext uri="{FF2B5EF4-FFF2-40B4-BE49-F238E27FC236}">
                <a16:creationId xmlns:a16="http://schemas.microsoft.com/office/drawing/2014/main" id="{14ADCBD7-364D-4412-A04A-117B9F1DA49D}"/>
              </a:ext>
            </a:extLst>
          </p:cNvPr>
          <p:cNvPicPr>
            <a:picLocks noGrp="1" noChangeAspect="1" noChangeArrowheads="1"/>
          </p:cNvPicPr>
          <p:nvPr>
            <p:ph idx="1"/>
          </p:nvPr>
        </p:nvPicPr>
        <p:blipFill rotWithShape="1">
          <a:blip r:embed="rId2" cstate="print"/>
          <a:srcRect t="10790" b="15882"/>
          <a:stretch/>
        </p:blipFill>
        <p:spPr bwMode="auto">
          <a:xfrm>
            <a:off x="457200" y="1600200"/>
            <a:ext cx="8229600" cy="4525963"/>
          </a:xfrm>
          <a:prstGeom prst="rect">
            <a:avLst/>
          </a:prstGeom>
          <a:noFill/>
        </p:spPr>
      </p:pic>
    </p:spTree>
    <p:extLst>
      <p:ext uri="{BB962C8B-B14F-4D97-AF65-F5344CB8AC3E}">
        <p14:creationId xmlns:p14="http://schemas.microsoft.com/office/powerpoint/2010/main" val="37325627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457200" y="274638"/>
            <a:ext cx="8229600" cy="1143000"/>
          </a:xfrm>
        </p:spPr>
        <p:txBody>
          <a:bodyPr anchor="ctr">
            <a:normAutofit/>
          </a:bodyPr>
          <a:lstStyle/>
          <a:p>
            <a:r>
              <a:rPr lang="hr-HR" dirty="0"/>
              <a:t>SOME INTERESTING FACTS</a:t>
            </a:r>
          </a:p>
        </p:txBody>
      </p:sp>
      <p:sp>
        <p:nvSpPr>
          <p:cNvPr id="3" name="Rezervirano mjesto sadržaja 2"/>
          <p:cNvSpPr>
            <a:spLocks noGrp="1"/>
          </p:cNvSpPr>
          <p:nvPr>
            <p:ph sz="half" idx="1"/>
          </p:nvPr>
        </p:nvSpPr>
        <p:spPr>
          <a:xfrm>
            <a:off x="457200" y="1600200"/>
            <a:ext cx="4038600" cy="4525963"/>
          </a:xfrm>
        </p:spPr>
        <p:txBody>
          <a:bodyPr>
            <a:normAutofit/>
          </a:bodyPr>
          <a:lstStyle/>
          <a:p>
            <a:pPr>
              <a:lnSpc>
                <a:spcPct val="90000"/>
              </a:lnSpc>
            </a:pPr>
            <a:r>
              <a:rPr lang="en-US" sz="2200"/>
              <a:t>Cricket began to be played in England in the XIII</a:t>
            </a:r>
            <a:r>
              <a:rPr lang="hr-HR" sz="2200" err="1"/>
              <a:t>th</a:t>
            </a:r>
            <a:r>
              <a:rPr lang="en-US" sz="2200"/>
              <a:t> century, and even today it is mostly played in the Commonwealth countries.</a:t>
            </a:r>
            <a:endParaRPr lang="hr-HR" sz="2200"/>
          </a:p>
          <a:p>
            <a:pPr>
              <a:lnSpc>
                <a:spcPct val="90000"/>
              </a:lnSpc>
            </a:pPr>
            <a:r>
              <a:rPr lang="en-US" sz="2200"/>
              <a:t> Cricket was played on Vis by English soldiers almost two hundred years ago, and a hundred years ago F. </a:t>
            </a:r>
            <a:r>
              <a:rPr lang="en-US" sz="2200" err="1"/>
              <a:t>Bučar</a:t>
            </a:r>
            <a:r>
              <a:rPr lang="en-US" sz="2200"/>
              <a:t> tried to domesticate it, but the game lasted only a few years. </a:t>
            </a:r>
            <a:endParaRPr lang="hr-HR" sz="2200"/>
          </a:p>
          <a:p>
            <a:pPr>
              <a:lnSpc>
                <a:spcPct val="90000"/>
              </a:lnSpc>
            </a:pPr>
            <a:r>
              <a:rPr lang="en-US" sz="2200"/>
              <a:t>Today there is a club in Zagreb, and at the end of 2002 cricket was renewed on Vis as well.</a:t>
            </a:r>
            <a:endParaRPr lang="hr-HR" sz="2200"/>
          </a:p>
        </p:txBody>
      </p:sp>
      <p:sp>
        <p:nvSpPr>
          <p:cNvPr id="18" name="Content Placeholder 3">
            <a:extLst>
              <a:ext uri="{FF2B5EF4-FFF2-40B4-BE49-F238E27FC236}">
                <a16:creationId xmlns:a16="http://schemas.microsoft.com/office/drawing/2014/main" id="{556C8612-DA9C-4839-94D7-797AC256896D}"/>
              </a:ext>
            </a:extLst>
          </p:cNvPr>
          <p:cNvSpPr>
            <a:spLocks noGrp="1"/>
          </p:cNvSpPr>
          <p:nvPr>
            <p:ph sz="half" idx="2"/>
          </p:nvPr>
        </p:nvSpPr>
        <p:spPr>
          <a:xfrm>
            <a:off x="4355976" y="1600200"/>
            <a:ext cx="4330824" cy="4525963"/>
          </a:xfrm>
        </p:spPr>
        <p:txBody>
          <a:bodyPr/>
          <a:lstStyle/>
          <a:p>
            <a:pPr marL="0" indent="0">
              <a:buNone/>
            </a:pPr>
            <a:r>
              <a:rPr lang="hr-HR" i="1" dirty="0" err="1"/>
              <a:t>Cricket</a:t>
            </a:r>
            <a:r>
              <a:rPr lang="hr-HR" i="1" dirty="0"/>
              <a:t> on Vis</a:t>
            </a:r>
            <a:endParaRPr lang="en-US" i="1" dirty="0"/>
          </a:p>
        </p:txBody>
      </p:sp>
      <p:pic>
        <p:nvPicPr>
          <p:cNvPr id="7" name="Slika 6" descr="Slika na kojoj se prikazuje trava, nebo, na otvorenom, polje&#10;&#10;Opis je automatski generiran">
            <a:extLst>
              <a:ext uri="{FF2B5EF4-FFF2-40B4-BE49-F238E27FC236}">
                <a16:creationId xmlns:a16="http://schemas.microsoft.com/office/drawing/2014/main" id="{EFCD98B4-6E68-465E-A352-1EAD39C62F2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52859" y="2708920"/>
            <a:ext cx="4233941" cy="287908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niOkvir 2">
            <a:extLst>
              <a:ext uri="{FF2B5EF4-FFF2-40B4-BE49-F238E27FC236}">
                <a16:creationId xmlns:a16="http://schemas.microsoft.com/office/drawing/2014/main" id="{441D0817-BACB-4713-8DB9-C6449E9D8ABA}"/>
              </a:ext>
            </a:extLst>
          </p:cNvPr>
          <p:cNvSpPr txBox="1"/>
          <p:nvPr/>
        </p:nvSpPr>
        <p:spPr>
          <a:xfrm>
            <a:off x="457200" y="274638"/>
            <a:ext cx="8229600" cy="1143000"/>
          </a:xfrm>
          <a:prstGeom prst="rect">
            <a:avLst/>
          </a:prstGeom>
        </p:spPr>
        <p:txBody>
          <a:bodyPr vert="horz" lIns="91440" tIns="45720" rIns="91440" bIns="45720" rtlCol="0" anchor="ctr">
            <a:normAutofit/>
          </a:bodyPr>
          <a:lstStyle/>
          <a:p>
            <a:pPr algn="ctr">
              <a:spcBef>
                <a:spcPct val="0"/>
              </a:spcBef>
              <a:spcAft>
                <a:spcPts val="600"/>
              </a:spcAft>
            </a:pPr>
            <a:r>
              <a:rPr lang="hr-HR" sz="4400" kern="1200">
                <a:latin typeface="+mj-lt"/>
                <a:ea typeface="+mj-ea"/>
                <a:cs typeface="+mj-cs"/>
              </a:rPr>
              <a:t>THANKS FOR WATCHING!</a:t>
            </a:r>
          </a:p>
        </p:txBody>
      </p:sp>
      <p:pic>
        <p:nvPicPr>
          <p:cNvPr id="4" name="Picture 2" descr="C:\Users\Korisnik\AppData\Local\Microsoft\Windows\Temporary Internet Files\Content.IE5\Q9S8DIRZ\clipart-cartoon-design-02[1].gif">
            <a:extLst>
              <a:ext uri="{FF2B5EF4-FFF2-40B4-BE49-F238E27FC236}">
                <a16:creationId xmlns:a16="http://schemas.microsoft.com/office/drawing/2014/main" id="{40ABBEAD-63B5-4459-82A9-E54C0A2FE11C}"/>
              </a:ext>
            </a:extLst>
          </p:cNvPr>
          <p:cNvPicPr>
            <a:picLocks noChangeAspect="1" noChangeArrowheads="1"/>
          </p:cNvPicPr>
          <p:nvPr/>
        </p:nvPicPr>
        <p:blipFill>
          <a:blip r:embed="rId2" cstate="print"/>
          <a:stretch>
            <a:fillRect/>
          </a:stretch>
        </p:blipFill>
        <p:spPr bwMode="auto">
          <a:xfrm>
            <a:off x="2309018" y="1600200"/>
            <a:ext cx="4525963" cy="4525963"/>
          </a:xfrm>
          <a:prstGeom prst="rect">
            <a:avLst/>
          </a:prstGeom>
          <a:noFill/>
        </p:spPr>
      </p:pic>
    </p:spTree>
    <p:extLst>
      <p:ext uri="{BB962C8B-B14F-4D97-AF65-F5344CB8AC3E}">
        <p14:creationId xmlns:p14="http://schemas.microsoft.com/office/powerpoint/2010/main" val="4066958853"/>
      </p:ext>
    </p:extLst>
  </p:cSld>
  <p:clrMapOvr>
    <a:masterClrMapping/>
  </p:clrMapOvr>
</p:sld>
</file>

<file path=ppt/theme/theme1.xml><?xml version="1.0" encoding="utf-8"?>
<a:theme xmlns:a="http://schemas.openxmlformats.org/drawingml/2006/main" name="Office 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98</TotalTime>
  <Words>367</Words>
  <Application>Microsoft Office PowerPoint</Application>
  <PresentationFormat>Prikaz na zaslonu (4:3)</PresentationFormat>
  <Paragraphs>16</Paragraphs>
  <Slides>7</Slides>
  <Notes>0</Notes>
  <HiddenSlides>0</HiddenSlides>
  <MMClips>0</MMClips>
  <ScaleCrop>false</ScaleCrop>
  <HeadingPairs>
    <vt:vector size="6" baseType="variant">
      <vt:variant>
        <vt:lpstr>Korišteni fontovi</vt:lpstr>
      </vt:variant>
      <vt:variant>
        <vt:i4>2</vt:i4>
      </vt:variant>
      <vt:variant>
        <vt:lpstr>Tema</vt:lpstr>
      </vt:variant>
      <vt:variant>
        <vt:i4>1</vt:i4>
      </vt:variant>
      <vt:variant>
        <vt:lpstr>Naslovi slajdova</vt:lpstr>
      </vt:variant>
      <vt:variant>
        <vt:i4>7</vt:i4>
      </vt:variant>
    </vt:vector>
  </HeadingPairs>
  <TitlesOfParts>
    <vt:vector size="10" baseType="lpstr">
      <vt:lpstr>Arial</vt:lpstr>
      <vt:lpstr>Calibri</vt:lpstr>
      <vt:lpstr>Office tema</vt:lpstr>
      <vt:lpstr>CRICKET</vt:lpstr>
      <vt:lpstr>WHAT IS IT?</vt:lpstr>
      <vt:lpstr>HOW IS IT PLAYED?</vt:lpstr>
      <vt:lpstr>The other players (field guards) are on the field, so they can catch the ball as quickly as possible if the striker bounces it with a stick. When the striker hits the ball, both strikers run towards the opposite goal at the same time. The more times they run between the gates, the more points they score for their team.</vt:lpstr>
      <vt:lpstr>The striker is replaced by a new player: if the pitcher knocks down the goal -     if the opposing players catch the ball in the air or throw the ball to each other and knock down the wicket (goal)before the striker arrives in front of them.</vt:lpstr>
      <vt:lpstr>SOME INTERESTING FACTS</vt:lpstr>
      <vt:lpstr>PowerPoint prezentacija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CRICKET</dc:title>
  <dc:creator>Korisnik</dc:creator>
  <cp:lastModifiedBy>Martina Stepić</cp:lastModifiedBy>
  <cp:revision>7</cp:revision>
  <dcterms:created xsi:type="dcterms:W3CDTF">2021-04-27T17:37:34Z</dcterms:created>
  <dcterms:modified xsi:type="dcterms:W3CDTF">2021-05-05T06:50:39Z</dcterms:modified>
</cp:coreProperties>
</file>