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EBB7C5-AFD6-4FCA-9DB1-BF23E450FCB9}" v="1740" dt="2021-03-06T20:38:38.649"/>
    <p1510:client id="{120307BF-4F9E-4D80-AE61-D596CFF2F66C}" v="29" dt="2021-03-06T20:51:27.599"/>
    <p1510:client id="{547E7BD2-D8EA-43FC-9077-DC126348681A}" v="292" dt="2021-03-06T20:50:15.830"/>
    <p1510:client id="{769AA228-9E1E-4254-8672-F5EEAB912D8A}" v="1370" dt="2021-03-06T21:15:07.062"/>
    <p1510:client id="{E64C0B73-7E5A-4EC2-BD82-8D87559E5FD6}" v="119" dt="2021-03-06T21:47:00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7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567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097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760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970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21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317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807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971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795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856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209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FB43-724D-437A-A5E8-1D673BA80D2D}" type="datetimeFigureOut">
              <a:rPr lang="hr-HR" smtClean="0"/>
              <a:t>11.4.2021.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525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2010_Paralympics_Opening_Ceremony_-_Croatia_entering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E2E05FE7-C78F-47CC-B5BC-A3AB8FFAE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hr-HR" b="1">
                <a:solidFill>
                  <a:srgbClr val="FFFFFF"/>
                </a:solidFill>
                <a:cs typeface="Calibri Light"/>
              </a:rPr>
              <a:t>  Paraolimpijske igre   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C9D139A-F3E8-43E4-A59D-F5528B701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hr-HR" sz="1500" b="1">
              <a:solidFill>
                <a:srgbClr val="FFFFFF"/>
              </a:solidFill>
              <a:cs typeface="Calibri"/>
            </a:endParaRPr>
          </a:p>
          <a:p>
            <a:r>
              <a:rPr lang="hr-HR" sz="1500" b="1">
                <a:solidFill>
                  <a:srgbClr val="FFFFFF"/>
                </a:solidFill>
                <a:cs typeface="Calibri"/>
              </a:rPr>
              <a:t>  Petar Brkičić   </a:t>
            </a:r>
            <a:endParaRPr lang="hr-HR" sz="1500">
              <a:solidFill>
                <a:srgbClr val="FFFFFF"/>
              </a:solidFill>
              <a:cs typeface="Calibri"/>
            </a:endParaRPr>
          </a:p>
          <a:p>
            <a:endParaRPr lang="hr-HR" sz="15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186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6EE73D6-1802-4482-9C4A-2017F3619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b="1">
                <a:solidFill>
                  <a:srgbClr val="FFFFFF"/>
                </a:solidFill>
                <a:cs typeface="Calibri Light"/>
              </a:rPr>
              <a:t>Što su paraolimpijske igre?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4131BD-0C13-4FCA-89BD-4B3A622C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2400">
                <a:solidFill>
                  <a:srgbClr val="000000"/>
                </a:solidFill>
                <a:cs typeface="Calibri"/>
              </a:rPr>
              <a:t>paraolimpijske igre su igre za sportaše sa mentalnim i tjelesnim invaliditetom</a:t>
            </a:r>
          </a:p>
          <a:p>
            <a:r>
              <a:rPr lang="hr-HR" sz="2400">
                <a:solidFill>
                  <a:srgbClr val="000000"/>
                </a:solidFill>
                <a:cs typeface="Calibri"/>
              </a:rPr>
              <a:t>održavaju se od 1960.godine pa do danas</a:t>
            </a:r>
          </a:p>
          <a:p>
            <a:r>
              <a:rPr lang="hr-HR" sz="2400">
                <a:solidFill>
                  <a:srgbClr val="000000"/>
                </a:solidFill>
                <a:cs typeface="Calibri"/>
              </a:rPr>
              <a:t>Paraolimpijske igre se održavaju svake četiri godine</a:t>
            </a:r>
          </a:p>
          <a:p>
            <a:r>
              <a:rPr lang="hr-HR" sz="2400">
                <a:solidFill>
                  <a:srgbClr val="000000"/>
                </a:solidFill>
                <a:cs typeface="Calibri"/>
              </a:rPr>
              <a:t>Postoje ljetne i zimske paraolimpijske igre</a:t>
            </a:r>
          </a:p>
        </p:txBody>
      </p:sp>
      <p:sp>
        <p:nvSpPr>
          <p:cNvPr id="63" name="TekstniOkvir 62">
            <a:extLst>
              <a:ext uri="{FF2B5EF4-FFF2-40B4-BE49-F238E27FC236}">
                <a16:creationId xmlns:a16="http://schemas.microsoft.com/office/drawing/2014/main" id="{F97FBEB0-14EB-4DB0-B2C8-12E36A235BCE}"/>
              </a:ext>
            </a:extLst>
          </p:cNvPr>
          <p:cNvSpPr txBox="1"/>
          <p:nvPr/>
        </p:nvSpPr>
        <p:spPr>
          <a:xfrm>
            <a:off x="8680450" y="5581650"/>
            <a:ext cx="2413000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271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E6893B7-CD37-4CF1-AF35-437BCC409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>
                <a:cs typeface="Calibri Light"/>
              </a:rPr>
              <a:t> </a:t>
            </a:r>
            <a:r>
              <a:rPr lang="hr-HR" b="1">
                <a:cs typeface="Calibri Light"/>
              </a:rPr>
              <a:t>Program ljetnih igara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036553-1F72-461F-AADB-CE1C270C7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5096934" cy="41661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>
                <a:cs typeface="Calibri"/>
              </a:rPr>
              <a:t>streljaštvo</a:t>
            </a:r>
          </a:p>
          <a:p>
            <a:r>
              <a:rPr lang="hr-HR" sz="2000">
                <a:cs typeface="Calibri"/>
              </a:rPr>
              <a:t>atletika  </a:t>
            </a:r>
          </a:p>
          <a:p>
            <a:r>
              <a:rPr lang="hr-HR" sz="2000">
                <a:cs typeface="Calibri"/>
              </a:rPr>
              <a:t>boćanje</a:t>
            </a:r>
          </a:p>
          <a:p>
            <a:r>
              <a:rPr lang="hr-HR" sz="2000">
                <a:cs typeface="Calibri"/>
              </a:rPr>
              <a:t>biciklizam</a:t>
            </a:r>
          </a:p>
          <a:p>
            <a:r>
              <a:rPr lang="hr-HR" sz="2000">
                <a:cs typeface="Calibri"/>
              </a:rPr>
              <a:t>konjički sportovi</a:t>
            </a:r>
          </a:p>
          <a:p>
            <a:r>
              <a:rPr lang="hr-HR" sz="2000">
                <a:cs typeface="Calibri"/>
              </a:rPr>
              <a:t>nogomet</a:t>
            </a:r>
          </a:p>
          <a:p>
            <a:r>
              <a:rPr lang="hr-HR" sz="2000">
                <a:cs typeface="Calibri"/>
              </a:rPr>
              <a:t>goalball</a:t>
            </a:r>
          </a:p>
          <a:p>
            <a:r>
              <a:rPr lang="hr-HR" sz="2000">
                <a:cs typeface="Calibri"/>
              </a:rPr>
              <a:t>judo</a:t>
            </a:r>
          </a:p>
          <a:p>
            <a:r>
              <a:rPr lang="hr-HR" sz="2000">
                <a:cs typeface="Calibri"/>
              </a:rPr>
              <a:t>powerlifting</a:t>
            </a:r>
          </a:p>
          <a:p>
            <a:endParaRPr lang="hr-HR" sz="2000">
              <a:cs typeface="Calibri"/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A3AEBB6-E59A-458B-A7FB-4AEE56B12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866" y="2010833"/>
            <a:ext cx="5096933" cy="41661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>
                <a:cs typeface="Calibri"/>
              </a:rPr>
              <a:t>veslanje</a:t>
            </a:r>
          </a:p>
          <a:p>
            <a:r>
              <a:rPr lang="hr-HR" sz="2000">
                <a:cs typeface="Calibri"/>
              </a:rPr>
              <a:t>jedrenje</a:t>
            </a:r>
          </a:p>
          <a:p>
            <a:r>
              <a:rPr lang="hr-HR" sz="2000">
                <a:cs typeface="Calibri"/>
              </a:rPr>
              <a:t>stolni tenis</a:t>
            </a:r>
          </a:p>
          <a:p>
            <a:r>
              <a:rPr lang="hr-HR" sz="2000">
                <a:cs typeface="Calibri"/>
              </a:rPr>
              <a:t>odbojka</a:t>
            </a:r>
          </a:p>
          <a:p>
            <a:r>
              <a:rPr lang="hr-HR" sz="2000">
                <a:cs typeface="Calibri"/>
              </a:rPr>
              <a:t>plivanje</a:t>
            </a:r>
          </a:p>
          <a:p>
            <a:r>
              <a:rPr lang="hr-HR" sz="2000">
                <a:cs typeface="Calibri"/>
              </a:rPr>
              <a:t>košarka</a:t>
            </a:r>
          </a:p>
          <a:p>
            <a:r>
              <a:rPr lang="hr-HR" sz="2000">
                <a:cs typeface="Calibri"/>
              </a:rPr>
              <a:t>mačevanje</a:t>
            </a:r>
          </a:p>
          <a:p>
            <a:r>
              <a:rPr lang="hr-HR" sz="2000">
                <a:cs typeface="Calibri"/>
              </a:rPr>
              <a:t>ragbi</a:t>
            </a:r>
          </a:p>
          <a:p>
            <a:r>
              <a:rPr lang="hr-HR" sz="2000">
                <a:cs typeface="Calibri"/>
              </a:rPr>
              <a:t>tenis</a:t>
            </a:r>
          </a:p>
        </p:txBody>
      </p:sp>
    </p:spTree>
    <p:extLst>
      <p:ext uri="{BB962C8B-B14F-4D97-AF65-F5344CB8AC3E}">
        <p14:creationId xmlns:p14="http://schemas.microsoft.com/office/powerpoint/2010/main" val="231220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AF72894-E054-49A7-921A-9B5E869A7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b="1">
                <a:cs typeface="Calibri Light"/>
              </a:rPr>
              <a:t>     Program zimskih igara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BAF43B-8327-4E89-A557-ABEB23DA4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5096934" cy="41661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>
                <a:cs typeface="Calibri"/>
              </a:rPr>
              <a:t>alpsko skijanje</a:t>
            </a:r>
          </a:p>
          <a:p>
            <a:r>
              <a:rPr lang="hr-HR" sz="2000">
                <a:cs typeface="Calibri"/>
              </a:rPr>
              <a:t>nordijsko skijanje</a:t>
            </a:r>
          </a:p>
          <a:p>
            <a:r>
              <a:rPr lang="hr-HR" sz="2000">
                <a:cs typeface="Calibri"/>
              </a:rPr>
              <a:t>biatlon</a:t>
            </a:r>
          </a:p>
          <a:p>
            <a:r>
              <a:rPr lang="hr-HR" sz="2000">
                <a:cs typeface="Calibri"/>
              </a:rPr>
              <a:t>skijaško trčanje</a:t>
            </a:r>
          </a:p>
          <a:p>
            <a:r>
              <a:rPr lang="hr-HR" sz="2000">
                <a:cs typeface="Calibri"/>
              </a:rPr>
              <a:t>curling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2DCDA54-D297-48B6-8224-7A1F98C20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866" y="2010833"/>
            <a:ext cx="5096933" cy="4166130"/>
          </a:xfrm>
        </p:spPr>
        <p:txBody>
          <a:bodyPr>
            <a:normAutofit/>
          </a:bodyPr>
          <a:lstStyle/>
          <a:p>
            <a:endParaRPr lang="hr-HR" sz="2000"/>
          </a:p>
        </p:txBody>
      </p:sp>
    </p:spTree>
    <p:extLst>
      <p:ext uri="{BB962C8B-B14F-4D97-AF65-F5344CB8AC3E}">
        <p14:creationId xmlns:p14="http://schemas.microsoft.com/office/powerpoint/2010/main" val="2760963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5" descr="Slika na kojoj se prikazuje osoba, gomila&#10;&#10;Opis je automatski generiran">
            <a:extLst>
              <a:ext uri="{FF2B5EF4-FFF2-40B4-BE49-F238E27FC236}">
                <a16:creationId xmlns:a16="http://schemas.microsoft.com/office/drawing/2014/main" id="{473B14DB-992C-4E15-B4CB-B9DCC48CC44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091" r="23289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8" name="Rectangle 12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A17492F-93E3-43E6-AA84-8FD2D5571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b="1"/>
              <a:t>Hrvatski paraolimpijci</a:t>
            </a:r>
            <a:br>
              <a:rPr lang="en-US" sz="2400" b="1"/>
            </a:br>
            <a:br>
              <a:rPr lang="en-US" sz="2400"/>
            </a:br>
            <a:endParaRPr lang="en-US" sz="2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53075D0-BD03-42E8-94E6-C5F883DD6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1094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Atletika: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Milka Milinković  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Jelena Vuković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Antonia Balek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Darko Kralj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Branimir Budetić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Zoran Talić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Mikela Ristoski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Velimir Šandor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Kristijan Vincetić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Denis Slunjski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200" b="1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63E44CF7-18DE-4810-80FD-D354D3B7B220}"/>
              </a:ext>
            </a:extLst>
          </p:cNvPr>
          <p:cNvSpPr txBox="1"/>
          <p:nvPr/>
        </p:nvSpPr>
        <p:spPr>
          <a:xfrm>
            <a:off x="7926388" y="5988050"/>
            <a:ext cx="3911600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1253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9ACAC8C-1D5A-4F95-BDF4-D61F9A46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sz="3400" b="1">
                <a:cs typeface="Calibri Light"/>
              </a:rPr>
              <a:t>Stolni tenis                                     Plivanje </a:t>
            </a:r>
            <a:br>
              <a:rPr lang="hr-HR" sz="3400" b="1">
                <a:cs typeface="Calibri Light"/>
              </a:rPr>
            </a:br>
            <a:r>
              <a:rPr lang="hr-HR" sz="3400" b="1">
                <a:cs typeface="Calibri Light"/>
              </a:rPr>
              <a:t>                                                                                                      </a:t>
            </a:r>
            <a:r>
              <a:rPr lang="hr-HR" sz="3400">
                <a:cs typeface="Calibri Light"/>
              </a:rPr>
              <a:t>    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BA7129-D7E4-4AD5-A3BB-9F9C5E23D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5096934" cy="41661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>
                <a:cs typeface="Calibri"/>
              </a:rPr>
              <a:t>Sandra Paović</a:t>
            </a:r>
          </a:p>
          <a:p>
            <a:r>
              <a:rPr lang="hr-HR" sz="2000">
                <a:cs typeface="Calibri"/>
              </a:rPr>
              <a:t>Anđela Mužinić</a:t>
            </a:r>
          </a:p>
          <a:p>
            <a:r>
              <a:rPr lang="hr-HR" sz="2000">
                <a:cs typeface="Calibri"/>
              </a:rPr>
              <a:t>Helena Dretar Karić</a:t>
            </a:r>
          </a:p>
          <a:p>
            <a:endParaRPr lang="hr-HR" sz="2000">
              <a:cs typeface="Calibri"/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34C0E8B-3FBF-4351-8656-F0CE1C11F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866" y="2010833"/>
            <a:ext cx="5096933" cy="41661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>
                <a:cs typeface="Calibri" panose="020F0502020204030204"/>
              </a:rPr>
              <a:t>Mihovil Španja</a:t>
            </a:r>
            <a:endParaRPr lang="sr-Latn-RS" sz="2000"/>
          </a:p>
          <a:p>
            <a:r>
              <a:rPr lang="hr-HR" sz="2000">
                <a:cs typeface="Calibri" panose="020F0502020204030204"/>
              </a:rPr>
              <a:t>Ana Sršen</a:t>
            </a:r>
          </a:p>
          <a:p>
            <a:r>
              <a:rPr lang="hr-HR" sz="2000">
                <a:cs typeface="Calibri" panose="020F0502020204030204"/>
              </a:rPr>
              <a:t>Marija Iveković</a:t>
            </a:r>
          </a:p>
          <a:p>
            <a:pPr marL="0" indent="0">
              <a:buNone/>
            </a:pPr>
            <a:endParaRPr lang="hr-HR" sz="2000">
              <a:cs typeface="Calibri" panose="020F0502020204030204"/>
            </a:endParaRPr>
          </a:p>
          <a:p>
            <a:pPr marL="0" indent="0">
              <a:buNone/>
            </a:pPr>
            <a:r>
              <a:rPr lang="hr-HR" sz="2000">
                <a:cs typeface="Calibri" panose="020F0502020204030204"/>
              </a:rPr>
              <a:t>Ostali sportovi:</a:t>
            </a:r>
          </a:p>
          <a:p>
            <a:pPr marL="0" indent="0">
              <a:buNone/>
            </a:pPr>
            <a:r>
              <a:rPr lang="hr-HR" sz="2000">
                <a:cs typeface="Calibri" panose="020F0502020204030204"/>
              </a:rPr>
              <a:t>Ivan Sršić - konjički sportovi</a:t>
            </a:r>
          </a:p>
          <a:p>
            <a:pPr marL="0" indent="0">
              <a:buNone/>
            </a:pPr>
            <a:r>
              <a:rPr lang="hr-HR" sz="2000">
                <a:cs typeface="Calibri" panose="020F0502020204030204"/>
              </a:rPr>
              <a:t>Bruno Bošnjak - daskaš na snijegu</a:t>
            </a:r>
          </a:p>
        </p:txBody>
      </p:sp>
    </p:spTree>
    <p:extLst>
      <p:ext uri="{BB962C8B-B14F-4D97-AF65-F5344CB8AC3E}">
        <p14:creationId xmlns:p14="http://schemas.microsoft.com/office/powerpoint/2010/main" val="359995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76B24A1-C59A-4590-91F5-CEF4EEAE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b="1">
                <a:solidFill>
                  <a:srgbClr val="FFFFFF"/>
                </a:solidFill>
                <a:cs typeface="Calibri Light"/>
              </a:rPr>
              <a:t>Životni moto Darka Kralja:</a:t>
            </a:r>
            <a:br>
              <a:rPr lang="hr-HR" b="1">
                <a:solidFill>
                  <a:srgbClr val="FFFFFF"/>
                </a:solidFill>
                <a:cs typeface="Calibri Light"/>
              </a:rPr>
            </a:br>
            <a:endParaRPr lang="hr-HR" b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6885A3-93F6-4721-996D-C36B24D13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hr-HR" sz="2400">
                <a:solidFill>
                  <a:srgbClr val="000000"/>
                </a:solidFill>
                <a:cs typeface="Calibri"/>
              </a:rPr>
              <a:t>" Prihvatiš li život, dat će ti sve!"</a:t>
            </a:r>
            <a:endParaRPr lang="sr-Latn-RS" sz="2400">
              <a:solidFill>
                <a:srgbClr val="000000"/>
              </a:solidFill>
            </a:endParaRPr>
          </a:p>
          <a:p>
            <a:endParaRPr lang="hr-HR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799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5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37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8E5DE4E-D06F-49FC-B25B-79CDF17DA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Hvala vam na pažnji!</a:t>
            </a:r>
          </a:p>
        </p:txBody>
      </p:sp>
    </p:spTree>
    <p:extLst>
      <p:ext uri="{BB962C8B-B14F-4D97-AF65-F5344CB8AC3E}">
        <p14:creationId xmlns:p14="http://schemas.microsoft.com/office/powerpoint/2010/main" val="2820957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11" ma:contentTypeDescription="Stvaranje novog dokumenta." ma:contentTypeScope="" ma:versionID="addaf2af758410e90db1c298ac4a7ce3">
  <xsd:schema xmlns:xsd="http://www.w3.org/2001/XMLSchema" xmlns:xs="http://www.w3.org/2001/XMLSchema" xmlns:p="http://schemas.microsoft.com/office/2006/metadata/properties" xmlns:ns2="64a39961-3285-4b83-ab38-a53665f7c43d" xmlns:ns3="5db586e0-7313-48d1-8a50-22f86f9c80c5" targetNamespace="http://schemas.microsoft.com/office/2006/metadata/properties" ma:root="true" ma:fieldsID="6ff649386c0b4443e4b81290f6ba73be" ns2:_="" ns3:_="">
    <xsd:import namespace="64a39961-3285-4b83-ab38-a53665f7c43d"/>
    <xsd:import namespace="5db586e0-7313-48d1-8a50-22f86f9c8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586e0-7313-48d1-8a50-22f86f9c8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E22B9E-D258-4D7B-8E9F-DD26EE2A2CC8}"/>
</file>

<file path=customXml/itemProps2.xml><?xml version="1.0" encoding="utf-8"?>
<ds:datastoreItem xmlns:ds="http://schemas.openxmlformats.org/officeDocument/2006/customXml" ds:itemID="{6AD90487-2B45-4B3B-87E0-9DFCBE09F6A4}"/>
</file>

<file path=customXml/itemProps3.xml><?xml version="1.0" encoding="utf-8"?>
<ds:datastoreItem xmlns:ds="http://schemas.openxmlformats.org/officeDocument/2006/customXml" ds:itemID="{772F31D0-69E7-478A-A629-ECEDE653AF9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Široki zaslon</PresentationFormat>
  <Paragraphs>59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  Paraolimpijske igre    </vt:lpstr>
      <vt:lpstr>Što su paraolimpijske igre?</vt:lpstr>
      <vt:lpstr> Program ljetnih igara</vt:lpstr>
      <vt:lpstr>     Program zimskih igara</vt:lpstr>
      <vt:lpstr>Hrvatski paraolimpijci  </vt:lpstr>
      <vt:lpstr>Stolni tenis                                     Plivanje                                                                                                            </vt:lpstr>
      <vt:lpstr>Životni moto Darka Kralja: </vt:lpstr>
      <vt:lpstr>Hvala vam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Zeljka B</dc:creator>
  <cp:lastModifiedBy>Zeljka B</cp:lastModifiedBy>
  <cp:revision>2</cp:revision>
  <dcterms:created xsi:type="dcterms:W3CDTF">2021-03-06T19:07:00Z</dcterms:created>
  <dcterms:modified xsi:type="dcterms:W3CDTF">2021-04-11T21:05:59Z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